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7" r:id="rId6"/>
    <p:sldId id="265" r:id="rId7"/>
    <p:sldId id="266" r:id="rId8"/>
    <p:sldId id="260" r:id="rId9"/>
    <p:sldId id="261" r:id="rId10"/>
    <p:sldId id="263" r:id="rId11"/>
    <p:sldId id="262" r:id="rId12"/>
    <p:sldId id="264"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C8995-4513-EEEE-7C2F-DFD9D38D6DA0}" v="435" dt="2024-12-09T06:35:32.141"/>
    <p1510:client id="{A445479E-1E14-4759-8301-35F9E9FA6941}" v="5" dt="2024-12-10T02:18:57.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1594"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Reddy" userId="ee595b09508ca8d2" providerId="LiveId" clId="{A445479E-1E14-4759-8301-35F9E9FA6941}"/>
    <pc:docChg chg="custSel modSld">
      <pc:chgData name="Divya Reddy" userId="ee595b09508ca8d2" providerId="LiveId" clId="{A445479E-1E14-4759-8301-35F9E9FA6941}" dt="2024-12-10T02:18:57.686" v="7"/>
      <pc:docMkLst>
        <pc:docMk/>
      </pc:docMkLst>
      <pc:sldChg chg="delSp modSp mod delAnim modAnim">
        <pc:chgData name="Divya Reddy" userId="ee595b09508ca8d2" providerId="LiveId" clId="{A445479E-1E14-4759-8301-35F9E9FA6941}" dt="2024-12-10T02:18:57.686" v="7"/>
        <pc:sldMkLst>
          <pc:docMk/>
          <pc:sldMk cId="0" sldId="256"/>
        </pc:sldMkLst>
        <pc:picChg chg="del">
          <ac:chgData name="Divya Reddy" userId="ee595b09508ca8d2" providerId="LiveId" clId="{A445479E-1E14-4759-8301-35F9E9FA6941}" dt="2024-12-10T02:08:46.713" v="0" actId="21"/>
          <ac:picMkLst>
            <pc:docMk/>
            <pc:sldMk cId="0" sldId="256"/>
            <ac:picMk id="4" creationId="{B6D5CC55-14EF-FCCF-6485-0196E2424D02}"/>
          </ac:picMkLst>
        </pc:picChg>
        <pc:picChg chg="del mod">
          <ac:chgData name="Divya Reddy" userId="ee595b09508ca8d2" providerId="LiveId" clId="{A445479E-1E14-4759-8301-35F9E9FA6941}" dt="2024-12-10T02:14:31.001" v="4" actId="21"/>
          <ac:picMkLst>
            <pc:docMk/>
            <pc:sldMk cId="0" sldId="256"/>
            <ac:picMk id="5" creationId="{A87DA3E1-59C6-2E2F-E318-914109F1B3FD}"/>
          </ac:picMkLst>
        </pc:picChg>
        <pc:picChg chg="mod">
          <ac:chgData name="Divya Reddy" userId="ee595b09508ca8d2" providerId="LiveId" clId="{A445479E-1E14-4759-8301-35F9E9FA6941}" dt="2024-12-10T02:18:51.142" v="6" actId="1076"/>
          <ac:picMkLst>
            <pc:docMk/>
            <pc:sldMk cId="0" sldId="256"/>
            <ac:picMk id="6" creationId="{05A43FA4-29A4-3E50-AA24-8E72E324C077}"/>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FFA834-A09A-41BB-96D4-AA8A696F4E11}"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8B186F91-AD9B-4B30-821F-054C533B67FF}">
      <dgm:prSet/>
      <dgm:spPr/>
      <dgm:t>
        <a:bodyPr/>
        <a:lstStyle/>
        <a:p>
          <a:r>
            <a:rPr lang="en-US" dirty="0"/>
            <a:t>Develop a real-time system for predicting age and gender.</a:t>
          </a:r>
        </a:p>
      </dgm:t>
    </dgm:pt>
    <dgm:pt modelId="{62070AB7-685D-402D-A1AC-A11462EA12E4}" type="parTrans" cxnId="{1F609DDC-D9F5-43DE-BC42-F0B315CEF52E}">
      <dgm:prSet/>
      <dgm:spPr/>
      <dgm:t>
        <a:bodyPr/>
        <a:lstStyle/>
        <a:p>
          <a:endParaRPr lang="en-US"/>
        </a:p>
      </dgm:t>
    </dgm:pt>
    <dgm:pt modelId="{480F6710-80BC-49D2-A619-DD5665D60DA7}" type="sibTrans" cxnId="{1F609DDC-D9F5-43DE-BC42-F0B315CEF52E}">
      <dgm:prSet phldrT="1" phldr="0"/>
      <dgm:spPr/>
      <dgm:t>
        <a:bodyPr/>
        <a:lstStyle/>
        <a:p>
          <a:r>
            <a:rPr lang="en-US"/>
            <a:t>1</a:t>
          </a:r>
        </a:p>
      </dgm:t>
    </dgm:pt>
    <dgm:pt modelId="{04EFFF3D-2324-4919-8779-174E887A6E42}">
      <dgm:prSet/>
      <dgm:spPr/>
      <dgm:t>
        <a:bodyPr/>
        <a:lstStyle/>
        <a:p>
          <a:r>
            <a:rPr lang="en-US" dirty="0"/>
            <a:t>Utilize the </a:t>
          </a:r>
          <a:r>
            <a:rPr lang="en-US" dirty="0" err="1"/>
            <a:t>UTKFace</a:t>
          </a:r>
          <a:r>
            <a:rPr lang="en-US" dirty="0"/>
            <a:t> dataset for training and validation.</a:t>
          </a:r>
        </a:p>
      </dgm:t>
    </dgm:pt>
    <dgm:pt modelId="{634DD4C5-CD3C-43B2-9D0A-3DB5B36B2449}" type="parTrans" cxnId="{4551E709-2661-4BD2-B9C7-BD2BD5EABD3E}">
      <dgm:prSet/>
      <dgm:spPr/>
      <dgm:t>
        <a:bodyPr/>
        <a:lstStyle/>
        <a:p>
          <a:endParaRPr lang="en-US"/>
        </a:p>
      </dgm:t>
    </dgm:pt>
    <dgm:pt modelId="{10E9078A-BA02-41AD-B747-D309A2F55A04}" type="sibTrans" cxnId="{4551E709-2661-4BD2-B9C7-BD2BD5EABD3E}">
      <dgm:prSet phldrT="2" phldr="0"/>
      <dgm:spPr/>
      <dgm:t>
        <a:bodyPr/>
        <a:lstStyle/>
        <a:p>
          <a:r>
            <a:rPr lang="en-US"/>
            <a:t>2</a:t>
          </a:r>
        </a:p>
      </dgm:t>
    </dgm:pt>
    <dgm:pt modelId="{E32FAC17-2850-4C01-9D68-CF37BABBA20D}">
      <dgm:prSet/>
      <dgm:spPr/>
      <dgm:t>
        <a:bodyPr/>
        <a:lstStyle/>
        <a:p>
          <a:r>
            <a:rPr lang="en-US" dirty="0"/>
            <a:t>Optimize the model for accuracy and speed.</a:t>
          </a:r>
        </a:p>
      </dgm:t>
    </dgm:pt>
    <dgm:pt modelId="{4782241D-6737-452E-80A3-25E3B8720DE9}" type="parTrans" cxnId="{1D7A3071-D671-43BA-BDDD-A88B5C742908}">
      <dgm:prSet/>
      <dgm:spPr/>
      <dgm:t>
        <a:bodyPr/>
        <a:lstStyle/>
        <a:p>
          <a:endParaRPr lang="en-US"/>
        </a:p>
      </dgm:t>
    </dgm:pt>
    <dgm:pt modelId="{BBE90D27-BC3A-4DA1-8BD1-351F4983D943}" type="sibTrans" cxnId="{1D7A3071-D671-43BA-BDDD-A88B5C742908}">
      <dgm:prSet phldrT="3" phldr="0"/>
      <dgm:spPr/>
      <dgm:t>
        <a:bodyPr/>
        <a:lstStyle/>
        <a:p>
          <a:r>
            <a:rPr lang="en-US"/>
            <a:t>3</a:t>
          </a:r>
        </a:p>
      </dgm:t>
    </dgm:pt>
    <dgm:pt modelId="{56FFA392-3A66-41BF-B30F-333D3C897278}">
      <dgm:prSet/>
      <dgm:spPr/>
      <dgm:t>
        <a:bodyPr/>
        <a:lstStyle/>
        <a:p>
          <a:r>
            <a:rPr lang="en-US" dirty="0"/>
            <a:t>Demonstrate applications in various domains like retail, security, and analytics.</a:t>
          </a:r>
        </a:p>
      </dgm:t>
    </dgm:pt>
    <dgm:pt modelId="{B9E8A8D7-59F0-4FA0-9C33-95424CDF99E4}" type="parTrans" cxnId="{12D6B2E6-3F2D-48A8-84F9-0A6D8CF7C4DA}">
      <dgm:prSet/>
      <dgm:spPr/>
      <dgm:t>
        <a:bodyPr/>
        <a:lstStyle/>
        <a:p>
          <a:endParaRPr lang="en-US"/>
        </a:p>
      </dgm:t>
    </dgm:pt>
    <dgm:pt modelId="{36450667-782E-481C-A1FC-9745016A3188}" type="sibTrans" cxnId="{12D6B2E6-3F2D-48A8-84F9-0A6D8CF7C4DA}">
      <dgm:prSet phldrT="4" phldr="0"/>
      <dgm:spPr/>
      <dgm:t>
        <a:bodyPr/>
        <a:lstStyle/>
        <a:p>
          <a:r>
            <a:rPr lang="en-US"/>
            <a:t>4</a:t>
          </a:r>
        </a:p>
      </dgm:t>
    </dgm:pt>
    <dgm:pt modelId="{27EE6FAC-171E-4089-A00F-E4FF7D511E8F}" type="pres">
      <dgm:prSet presAssocID="{ACFFA834-A09A-41BB-96D4-AA8A696F4E11}" presName="Name0" presStyleCnt="0">
        <dgm:presLayoutVars>
          <dgm:animLvl val="lvl"/>
          <dgm:resizeHandles val="exact"/>
        </dgm:presLayoutVars>
      </dgm:prSet>
      <dgm:spPr/>
    </dgm:pt>
    <dgm:pt modelId="{A4111F66-662C-468F-9F3B-366FA1C03F5E}" type="pres">
      <dgm:prSet presAssocID="{8B186F91-AD9B-4B30-821F-054C533B67FF}" presName="compositeNode" presStyleCnt="0">
        <dgm:presLayoutVars>
          <dgm:bulletEnabled val="1"/>
        </dgm:presLayoutVars>
      </dgm:prSet>
      <dgm:spPr/>
    </dgm:pt>
    <dgm:pt modelId="{8B53B0F2-F1BA-40B3-ABC5-299ED5D73FA7}" type="pres">
      <dgm:prSet presAssocID="{8B186F91-AD9B-4B30-821F-054C533B67FF}" presName="bgRect" presStyleLbl="bgAccFollowNode1" presStyleIdx="0" presStyleCnt="4"/>
      <dgm:spPr/>
    </dgm:pt>
    <dgm:pt modelId="{558E2D2D-54C1-4F47-8512-A56C8D83BC7A}" type="pres">
      <dgm:prSet presAssocID="{480F6710-80BC-49D2-A619-DD5665D60DA7}" presName="sibTransNodeCircle" presStyleLbl="alignNode1" presStyleIdx="0" presStyleCnt="8">
        <dgm:presLayoutVars>
          <dgm:chMax val="0"/>
          <dgm:bulletEnabled/>
        </dgm:presLayoutVars>
      </dgm:prSet>
      <dgm:spPr/>
    </dgm:pt>
    <dgm:pt modelId="{197458AB-82DC-49BC-AA8C-B5335B4A837F}" type="pres">
      <dgm:prSet presAssocID="{8B186F91-AD9B-4B30-821F-054C533B67FF}" presName="bottomLine" presStyleLbl="alignNode1" presStyleIdx="1" presStyleCnt="8">
        <dgm:presLayoutVars/>
      </dgm:prSet>
      <dgm:spPr/>
    </dgm:pt>
    <dgm:pt modelId="{465FA937-EA29-49C2-B88E-14617374027B}" type="pres">
      <dgm:prSet presAssocID="{8B186F91-AD9B-4B30-821F-054C533B67FF}" presName="nodeText" presStyleLbl="bgAccFollowNode1" presStyleIdx="0" presStyleCnt="4">
        <dgm:presLayoutVars>
          <dgm:bulletEnabled val="1"/>
        </dgm:presLayoutVars>
      </dgm:prSet>
      <dgm:spPr/>
    </dgm:pt>
    <dgm:pt modelId="{666B9251-289E-451F-98A1-563D8832425F}" type="pres">
      <dgm:prSet presAssocID="{480F6710-80BC-49D2-A619-DD5665D60DA7}" presName="sibTrans" presStyleCnt="0"/>
      <dgm:spPr/>
    </dgm:pt>
    <dgm:pt modelId="{150FF126-6621-422B-A43B-3FC9A729FA4A}" type="pres">
      <dgm:prSet presAssocID="{04EFFF3D-2324-4919-8779-174E887A6E42}" presName="compositeNode" presStyleCnt="0">
        <dgm:presLayoutVars>
          <dgm:bulletEnabled val="1"/>
        </dgm:presLayoutVars>
      </dgm:prSet>
      <dgm:spPr/>
    </dgm:pt>
    <dgm:pt modelId="{2881C4A7-EC17-4510-BE19-E50EF0DD2729}" type="pres">
      <dgm:prSet presAssocID="{04EFFF3D-2324-4919-8779-174E887A6E42}" presName="bgRect" presStyleLbl="bgAccFollowNode1" presStyleIdx="1" presStyleCnt="4"/>
      <dgm:spPr/>
    </dgm:pt>
    <dgm:pt modelId="{BCDB2EA6-19B2-4B4D-9F50-E0D20FDD309C}" type="pres">
      <dgm:prSet presAssocID="{10E9078A-BA02-41AD-B747-D309A2F55A04}" presName="sibTransNodeCircle" presStyleLbl="alignNode1" presStyleIdx="2" presStyleCnt="8">
        <dgm:presLayoutVars>
          <dgm:chMax val="0"/>
          <dgm:bulletEnabled/>
        </dgm:presLayoutVars>
      </dgm:prSet>
      <dgm:spPr/>
    </dgm:pt>
    <dgm:pt modelId="{A50EB158-129F-4A46-9032-CC491E639739}" type="pres">
      <dgm:prSet presAssocID="{04EFFF3D-2324-4919-8779-174E887A6E42}" presName="bottomLine" presStyleLbl="alignNode1" presStyleIdx="3" presStyleCnt="8">
        <dgm:presLayoutVars/>
      </dgm:prSet>
      <dgm:spPr/>
    </dgm:pt>
    <dgm:pt modelId="{5745733B-427B-4345-AA71-E1295F569628}" type="pres">
      <dgm:prSet presAssocID="{04EFFF3D-2324-4919-8779-174E887A6E42}" presName="nodeText" presStyleLbl="bgAccFollowNode1" presStyleIdx="1" presStyleCnt="4">
        <dgm:presLayoutVars>
          <dgm:bulletEnabled val="1"/>
        </dgm:presLayoutVars>
      </dgm:prSet>
      <dgm:spPr/>
    </dgm:pt>
    <dgm:pt modelId="{45D39694-4AA8-46CF-B39A-4C0D258B8696}" type="pres">
      <dgm:prSet presAssocID="{10E9078A-BA02-41AD-B747-D309A2F55A04}" presName="sibTrans" presStyleCnt="0"/>
      <dgm:spPr/>
    </dgm:pt>
    <dgm:pt modelId="{6019F479-31D6-48D3-9AC9-7DD17BDA0DB1}" type="pres">
      <dgm:prSet presAssocID="{E32FAC17-2850-4C01-9D68-CF37BABBA20D}" presName="compositeNode" presStyleCnt="0">
        <dgm:presLayoutVars>
          <dgm:bulletEnabled val="1"/>
        </dgm:presLayoutVars>
      </dgm:prSet>
      <dgm:spPr/>
    </dgm:pt>
    <dgm:pt modelId="{8C07CB72-EE54-4F88-A096-4D7DC8CEC91C}" type="pres">
      <dgm:prSet presAssocID="{E32FAC17-2850-4C01-9D68-CF37BABBA20D}" presName="bgRect" presStyleLbl="bgAccFollowNode1" presStyleIdx="2" presStyleCnt="4"/>
      <dgm:spPr/>
    </dgm:pt>
    <dgm:pt modelId="{37B58F47-96D1-4E81-B4BC-16B03009C164}" type="pres">
      <dgm:prSet presAssocID="{BBE90D27-BC3A-4DA1-8BD1-351F4983D943}" presName="sibTransNodeCircle" presStyleLbl="alignNode1" presStyleIdx="4" presStyleCnt="8">
        <dgm:presLayoutVars>
          <dgm:chMax val="0"/>
          <dgm:bulletEnabled/>
        </dgm:presLayoutVars>
      </dgm:prSet>
      <dgm:spPr/>
    </dgm:pt>
    <dgm:pt modelId="{91BA931B-9F1E-43B2-AC15-E4B888512688}" type="pres">
      <dgm:prSet presAssocID="{E32FAC17-2850-4C01-9D68-CF37BABBA20D}" presName="bottomLine" presStyleLbl="alignNode1" presStyleIdx="5" presStyleCnt="8">
        <dgm:presLayoutVars/>
      </dgm:prSet>
      <dgm:spPr/>
    </dgm:pt>
    <dgm:pt modelId="{52873077-32E8-45D4-B30D-700F654493DE}" type="pres">
      <dgm:prSet presAssocID="{E32FAC17-2850-4C01-9D68-CF37BABBA20D}" presName="nodeText" presStyleLbl="bgAccFollowNode1" presStyleIdx="2" presStyleCnt="4">
        <dgm:presLayoutVars>
          <dgm:bulletEnabled val="1"/>
        </dgm:presLayoutVars>
      </dgm:prSet>
      <dgm:spPr/>
    </dgm:pt>
    <dgm:pt modelId="{F8ECEC60-6718-4FF4-AF6E-B9C8FCAC75F0}" type="pres">
      <dgm:prSet presAssocID="{BBE90D27-BC3A-4DA1-8BD1-351F4983D943}" presName="sibTrans" presStyleCnt="0"/>
      <dgm:spPr/>
    </dgm:pt>
    <dgm:pt modelId="{F715393E-34C7-4C81-8BCB-B0D90F8D9454}" type="pres">
      <dgm:prSet presAssocID="{56FFA392-3A66-41BF-B30F-333D3C897278}" presName="compositeNode" presStyleCnt="0">
        <dgm:presLayoutVars>
          <dgm:bulletEnabled val="1"/>
        </dgm:presLayoutVars>
      </dgm:prSet>
      <dgm:spPr/>
    </dgm:pt>
    <dgm:pt modelId="{6E82032B-96D8-4C92-A173-7A6FFDCA00A2}" type="pres">
      <dgm:prSet presAssocID="{56FFA392-3A66-41BF-B30F-333D3C897278}" presName="bgRect" presStyleLbl="bgAccFollowNode1" presStyleIdx="3" presStyleCnt="4"/>
      <dgm:spPr/>
    </dgm:pt>
    <dgm:pt modelId="{2A1C4815-B384-4A2D-81D0-6E200D544AB8}" type="pres">
      <dgm:prSet presAssocID="{36450667-782E-481C-A1FC-9745016A3188}" presName="sibTransNodeCircle" presStyleLbl="alignNode1" presStyleIdx="6" presStyleCnt="8">
        <dgm:presLayoutVars>
          <dgm:chMax val="0"/>
          <dgm:bulletEnabled/>
        </dgm:presLayoutVars>
      </dgm:prSet>
      <dgm:spPr/>
    </dgm:pt>
    <dgm:pt modelId="{BBC3072E-80B0-4C93-9F30-3B37BD0F594A}" type="pres">
      <dgm:prSet presAssocID="{56FFA392-3A66-41BF-B30F-333D3C897278}" presName="bottomLine" presStyleLbl="alignNode1" presStyleIdx="7" presStyleCnt="8">
        <dgm:presLayoutVars/>
      </dgm:prSet>
      <dgm:spPr/>
    </dgm:pt>
    <dgm:pt modelId="{BF2BAE25-0DE4-4E40-A49E-507DF3C1B933}" type="pres">
      <dgm:prSet presAssocID="{56FFA392-3A66-41BF-B30F-333D3C897278}" presName="nodeText" presStyleLbl="bgAccFollowNode1" presStyleIdx="3" presStyleCnt="4">
        <dgm:presLayoutVars>
          <dgm:bulletEnabled val="1"/>
        </dgm:presLayoutVars>
      </dgm:prSet>
      <dgm:spPr/>
    </dgm:pt>
  </dgm:ptLst>
  <dgm:cxnLst>
    <dgm:cxn modelId="{4551E709-2661-4BD2-B9C7-BD2BD5EABD3E}" srcId="{ACFFA834-A09A-41BB-96D4-AA8A696F4E11}" destId="{04EFFF3D-2324-4919-8779-174E887A6E42}" srcOrd="1" destOrd="0" parTransId="{634DD4C5-CD3C-43B2-9D0A-3DB5B36B2449}" sibTransId="{10E9078A-BA02-41AD-B747-D309A2F55A04}"/>
    <dgm:cxn modelId="{ED53270B-9F55-4D8F-8DBD-17D1C14CEC02}" type="presOf" srcId="{56FFA392-3A66-41BF-B30F-333D3C897278}" destId="{6E82032B-96D8-4C92-A173-7A6FFDCA00A2}" srcOrd="0" destOrd="0" presId="urn:microsoft.com/office/officeart/2016/7/layout/BasicLinearProcessNumbered"/>
    <dgm:cxn modelId="{941A3C16-48B0-456C-81BE-10F870B608AD}" type="presOf" srcId="{E32FAC17-2850-4C01-9D68-CF37BABBA20D}" destId="{52873077-32E8-45D4-B30D-700F654493DE}" srcOrd="1" destOrd="0" presId="urn:microsoft.com/office/officeart/2016/7/layout/BasicLinearProcessNumbered"/>
    <dgm:cxn modelId="{249B2F23-4195-471D-AC6A-21BD07F3BBD4}" type="presOf" srcId="{8B186F91-AD9B-4B30-821F-054C533B67FF}" destId="{8B53B0F2-F1BA-40B3-ABC5-299ED5D73FA7}" srcOrd="0" destOrd="0" presId="urn:microsoft.com/office/officeart/2016/7/layout/BasicLinearProcessNumbered"/>
    <dgm:cxn modelId="{0C35662D-3DF9-402D-9195-A32B1A8D1444}" type="presOf" srcId="{04EFFF3D-2324-4919-8779-174E887A6E42}" destId="{5745733B-427B-4345-AA71-E1295F569628}" srcOrd="1" destOrd="0" presId="urn:microsoft.com/office/officeart/2016/7/layout/BasicLinearProcessNumbered"/>
    <dgm:cxn modelId="{EA4ADA3B-C87E-4DF8-A7FC-446D851FEBB1}" type="presOf" srcId="{10E9078A-BA02-41AD-B747-D309A2F55A04}" destId="{BCDB2EA6-19B2-4B4D-9F50-E0D20FDD309C}" srcOrd="0" destOrd="0" presId="urn:microsoft.com/office/officeart/2016/7/layout/BasicLinearProcessNumbered"/>
    <dgm:cxn modelId="{C23B0E42-C5DB-4693-835B-5993349D8201}" type="presOf" srcId="{E32FAC17-2850-4C01-9D68-CF37BABBA20D}" destId="{8C07CB72-EE54-4F88-A096-4D7DC8CEC91C}" srcOrd="0" destOrd="0" presId="urn:microsoft.com/office/officeart/2016/7/layout/BasicLinearProcessNumbered"/>
    <dgm:cxn modelId="{1D7A3071-D671-43BA-BDDD-A88B5C742908}" srcId="{ACFFA834-A09A-41BB-96D4-AA8A696F4E11}" destId="{E32FAC17-2850-4C01-9D68-CF37BABBA20D}" srcOrd="2" destOrd="0" parTransId="{4782241D-6737-452E-80A3-25E3B8720DE9}" sibTransId="{BBE90D27-BC3A-4DA1-8BD1-351F4983D943}"/>
    <dgm:cxn modelId="{DDB6B155-FA51-420F-99AF-6010447A225B}" type="presOf" srcId="{BBE90D27-BC3A-4DA1-8BD1-351F4983D943}" destId="{37B58F47-96D1-4E81-B4BC-16B03009C164}" srcOrd="0" destOrd="0" presId="urn:microsoft.com/office/officeart/2016/7/layout/BasicLinearProcessNumbered"/>
    <dgm:cxn modelId="{F14214A5-5951-4117-9C5A-142F3929A159}" type="presOf" srcId="{8B186F91-AD9B-4B30-821F-054C533B67FF}" destId="{465FA937-EA29-49C2-B88E-14617374027B}" srcOrd="1" destOrd="0" presId="urn:microsoft.com/office/officeart/2016/7/layout/BasicLinearProcessNumbered"/>
    <dgm:cxn modelId="{4F5DC6AE-0DB1-4C47-9273-CFFFCAF9898D}" type="presOf" srcId="{480F6710-80BC-49D2-A619-DD5665D60DA7}" destId="{558E2D2D-54C1-4F47-8512-A56C8D83BC7A}" srcOrd="0" destOrd="0" presId="urn:microsoft.com/office/officeart/2016/7/layout/BasicLinearProcessNumbered"/>
    <dgm:cxn modelId="{661E75CE-F47F-453E-86A1-E20D143EE8A3}" type="presOf" srcId="{04EFFF3D-2324-4919-8779-174E887A6E42}" destId="{2881C4A7-EC17-4510-BE19-E50EF0DD2729}" srcOrd="0" destOrd="0" presId="urn:microsoft.com/office/officeart/2016/7/layout/BasicLinearProcessNumbered"/>
    <dgm:cxn modelId="{1F609DDC-D9F5-43DE-BC42-F0B315CEF52E}" srcId="{ACFFA834-A09A-41BB-96D4-AA8A696F4E11}" destId="{8B186F91-AD9B-4B30-821F-054C533B67FF}" srcOrd="0" destOrd="0" parTransId="{62070AB7-685D-402D-A1AC-A11462EA12E4}" sibTransId="{480F6710-80BC-49D2-A619-DD5665D60DA7}"/>
    <dgm:cxn modelId="{B957E4DC-2224-4ABF-9332-DB1C2E3ABA7E}" type="presOf" srcId="{ACFFA834-A09A-41BB-96D4-AA8A696F4E11}" destId="{27EE6FAC-171E-4089-A00F-E4FF7D511E8F}" srcOrd="0" destOrd="0" presId="urn:microsoft.com/office/officeart/2016/7/layout/BasicLinearProcessNumbered"/>
    <dgm:cxn modelId="{E70AB9DD-7A02-495B-9E61-46503B9526DE}" type="presOf" srcId="{56FFA392-3A66-41BF-B30F-333D3C897278}" destId="{BF2BAE25-0DE4-4E40-A49E-507DF3C1B933}" srcOrd="1" destOrd="0" presId="urn:microsoft.com/office/officeart/2016/7/layout/BasicLinearProcessNumbered"/>
    <dgm:cxn modelId="{12D6B2E6-3F2D-48A8-84F9-0A6D8CF7C4DA}" srcId="{ACFFA834-A09A-41BB-96D4-AA8A696F4E11}" destId="{56FFA392-3A66-41BF-B30F-333D3C897278}" srcOrd="3" destOrd="0" parTransId="{B9E8A8D7-59F0-4FA0-9C33-95424CDF99E4}" sibTransId="{36450667-782E-481C-A1FC-9745016A3188}"/>
    <dgm:cxn modelId="{5306AEF9-D571-4E78-8F6D-442F5E54629D}" type="presOf" srcId="{36450667-782E-481C-A1FC-9745016A3188}" destId="{2A1C4815-B384-4A2D-81D0-6E200D544AB8}" srcOrd="0" destOrd="0" presId="urn:microsoft.com/office/officeart/2016/7/layout/BasicLinearProcessNumbered"/>
    <dgm:cxn modelId="{D9E516D0-9BC3-4399-B6D7-8DA356400CE3}" type="presParOf" srcId="{27EE6FAC-171E-4089-A00F-E4FF7D511E8F}" destId="{A4111F66-662C-468F-9F3B-366FA1C03F5E}" srcOrd="0" destOrd="0" presId="urn:microsoft.com/office/officeart/2016/7/layout/BasicLinearProcessNumbered"/>
    <dgm:cxn modelId="{24B3286A-A3E8-474F-8682-EC0112B9B20C}" type="presParOf" srcId="{A4111F66-662C-468F-9F3B-366FA1C03F5E}" destId="{8B53B0F2-F1BA-40B3-ABC5-299ED5D73FA7}" srcOrd="0" destOrd="0" presId="urn:microsoft.com/office/officeart/2016/7/layout/BasicLinearProcessNumbered"/>
    <dgm:cxn modelId="{330454E1-DFDB-4BC1-8683-DBC4E1C78B30}" type="presParOf" srcId="{A4111F66-662C-468F-9F3B-366FA1C03F5E}" destId="{558E2D2D-54C1-4F47-8512-A56C8D83BC7A}" srcOrd="1" destOrd="0" presId="urn:microsoft.com/office/officeart/2016/7/layout/BasicLinearProcessNumbered"/>
    <dgm:cxn modelId="{D7F788EE-8CAF-4C18-8868-7F01BA6339F7}" type="presParOf" srcId="{A4111F66-662C-468F-9F3B-366FA1C03F5E}" destId="{197458AB-82DC-49BC-AA8C-B5335B4A837F}" srcOrd="2" destOrd="0" presId="urn:microsoft.com/office/officeart/2016/7/layout/BasicLinearProcessNumbered"/>
    <dgm:cxn modelId="{96D8CE2F-A8D9-4ADC-A90E-73B8F3C24787}" type="presParOf" srcId="{A4111F66-662C-468F-9F3B-366FA1C03F5E}" destId="{465FA937-EA29-49C2-B88E-14617374027B}" srcOrd="3" destOrd="0" presId="urn:microsoft.com/office/officeart/2016/7/layout/BasicLinearProcessNumbered"/>
    <dgm:cxn modelId="{5E87618A-3DEC-4A37-B777-E788656B3ADE}" type="presParOf" srcId="{27EE6FAC-171E-4089-A00F-E4FF7D511E8F}" destId="{666B9251-289E-451F-98A1-563D8832425F}" srcOrd="1" destOrd="0" presId="urn:microsoft.com/office/officeart/2016/7/layout/BasicLinearProcessNumbered"/>
    <dgm:cxn modelId="{FC877AC7-B06F-42A0-A427-7AFA5CA114C3}" type="presParOf" srcId="{27EE6FAC-171E-4089-A00F-E4FF7D511E8F}" destId="{150FF126-6621-422B-A43B-3FC9A729FA4A}" srcOrd="2" destOrd="0" presId="urn:microsoft.com/office/officeart/2016/7/layout/BasicLinearProcessNumbered"/>
    <dgm:cxn modelId="{FFFEDE3B-CC0D-4A3E-993F-9D7012A1B7B4}" type="presParOf" srcId="{150FF126-6621-422B-A43B-3FC9A729FA4A}" destId="{2881C4A7-EC17-4510-BE19-E50EF0DD2729}" srcOrd="0" destOrd="0" presId="urn:microsoft.com/office/officeart/2016/7/layout/BasicLinearProcessNumbered"/>
    <dgm:cxn modelId="{29C38A55-7433-4308-A89F-2D6606E5A45E}" type="presParOf" srcId="{150FF126-6621-422B-A43B-3FC9A729FA4A}" destId="{BCDB2EA6-19B2-4B4D-9F50-E0D20FDD309C}" srcOrd="1" destOrd="0" presId="urn:microsoft.com/office/officeart/2016/7/layout/BasicLinearProcessNumbered"/>
    <dgm:cxn modelId="{2BB326E2-1F87-45BB-B0D7-CAEF069042CB}" type="presParOf" srcId="{150FF126-6621-422B-A43B-3FC9A729FA4A}" destId="{A50EB158-129F-4A46-9032-CC491E639739}" srcOrd="2" destOrd="0" presId="urn:microsoft.com/office/officeart/2016/7/layout/BasicLinearProcessNumbered"/>
    <dgm:cxn modelId="{8588CE7E-E276-4DF4-8179-C379AC441816}" type="presParOf" srcId="{150FF126-6621-422B-A43B-3FC9A729FA4A}" destId="{5745733B-427B-4345-AA71-E1295F569628}" srcOrd="3" destOrd="0" presId="urn:microsoft.com/office/officeart/2016/7/layout/BasicLinearProcessNumbered"/>
    <dgm:cxn modelId="{AAEB02F7-1FDE-4FC1-A7EF-455988C94261}" type="presParOf" srcId="{27EE6FAC-171E-4089-A00F-E4FF7D511E8F}" destId="{45D39694-4AA8-46CF-B39A-4C0D258B8696}" srcOrd="3" destOrd="0" presId="urn:microsoft.com/office/officeart/2016/7/layout/BasicLinearProcessNumbered"/>
    <dgm:cxn modelId="{AE19E15A-240D-4089-A9D2-888678DB1AFC}" type="presParOf" srcId="{27EE6FAC-171E-4089-A00F-E4FF7D511E8F}" destId="{6019F479-31D6-48D3-9AC9-7DD17BDA0DB1}" srcOrd="4" destOrd="0" presId="urn:microsoft.com/office/officeart/2016/7/layout/BasicLinearProcessNumbered"/>
    <dgm:cxn modelId="{75CDB39A-C775-42A9-88A7-BD6A304792E5}" type="presParOf" srcId="{6019F479-31D6-48D3-9AC9-7DD17BDA0DB1}" destId="{8C07CB72-EE54-4F88-A096-4D7DC8CEC91C}" srcOrd="0" destOrd="0" presId="urn:microsoft.com/office/officeart/2016/7/layout/BasicLinearProcessNumbered"/>
    <dgm:cxn modelId="{FA3FAF5F-3493-4DFB-900A-2F8390896B1A}" type="presParOf" srcId="{6019F479-31D6-48D3-9AC9-7DD17BDA0DB1}" destId="{37B58F47-96D1-4E81-B4BC-16B03009C164}" srcOrd="1" destOrd="0" presId="urn:microsoft.com/office/officeart/2016/7/layout/BasicLinearProcessNumbered"/>
    <dgm:cxn modelId="{A9AAD172-E4AD-46DF-B0AD-6C4D03DCD9DA}" type="presParOf" srcId="{6019F479-31D6-48D3-9AC9-7DD17BDA0DB1}" destId="{91BA931B-9F1E-43B2-AC15-E4B888512688}" srcOrd="2" destOrd="0" presId="urn:microsoft.com/office/officeart/2016/7/layout/BasicLinearProcessNumbered"/>
    <dgm:cxn modelId="{0BA234AB-2428-48A7-AF16-EAF1E96FD84F}" type="presParOf" srcId="{6019F479-31D6-48D3-9AC9-7DD17BDA0DB1}" destId="{52873077-32E8-45D4-B30D-700F654493DE}" srcOrd="3" destOrd="0" presId="urn:microsoft.com/office/officeart/2016/7/layout/BasicLinearProcessNumbered"/>
    <dgm:cxn modelId="{60B48F90-2DF9-4C86-8CB1-A07D4D130095}" type="presParOf" srcId="{27EE6FAC-171E-4089-A00F-E4FF7D511E8F}" destId="{F8ECEC60-6718-4FF4-AF6E-B9C8FCAC75F0}" srcOrd="5" destOrd="0" presId="urn:microsoft.com/office/officeart/2016/7/layout/BasicLinearProcessNumbered"/>
    <dgm:cxn modelId="{CFEC94EC-94B9-4ADF-97C9-1634FEF93898}" type="presParOf" srcId="{27EE6FAC-171E-4089-A00F-E4FF7D511E8F}" destId="{F715393E-34C7-4C81-8BCB-B0D90F8D9454}" srcOrd="6" destOrd="0" presId="urn:microsoft.com/office/officeart/2016/7/layout/BasicLinearProcessNumbered"/>
    <dgm:cxn modelId="{9EB8238E-8EBD-44F6-9B8E-E1E8FF50F771}" type="presParOf" srcId="{F715393E-34C7-4C81-8BCB-B0D90F8D9454}" destId="{6E82032B-96D8-4C92-A173-7A6FFDCA00A2}" srcOrd="0" destOrd="0" presId="urn:microsoft.com/office/officeart/2016/7/layout/BasicLinearProcessNumbered"/>
    <dgm:cxn modelId="{C7D8A395-91E9-422F-999B-6CAF9D9CD404}" type="presParOf" srcId="{F715393E-34C7-4C81-8BCB-B0D90F8D9454}" destId="{2A1C4815-B384-4A2D-81D0-6E200D544AB8}" srcOrd="1" destOrd="0" presId="urn:microsoft.com/office/officeart/2016/7/layout/BasicLinearProcessNumbered"/>
    <dgm:cxn modelId="{05F049D7-DBDC-4534-9442-81D9BD84B325}" type="presParOf" srcId="{F715393E-34C7-4C81-8BCB-B0D90F8D9454}" destId="{BBC3072E-80B0-4C93-9F30-3B37BD0F594A}" srcOrd="2" destOrd="0" presId="urn:microsoft.com/office/officeart/2016/7/layout/BasicLinearProcessNumbered"/>
    <dgm:cxn modelId="{D22F6DFB-5B62-4574-AD1E-B3143DFBA295}" type="presParOf" srcId="{F715393E-34C7-4C81-8BCB-B0D90F8D9454}" destId="{BF2BAE25-0DE4-4E40-A49E-507DF3C1B933}"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80C622-19BC-4F7E-AAB2-99347616CC5A}"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E7ED4C94-376D-495E-A9BA-4F601F0AF7E5}">
      <dgm:prSet/>
      <dgm:spPr/>
      <dgm:t>
        <a:bodyPr/>
        <a:lstStyle/>
        <a:p>
          <a:r>
            <a:rPr lang="en-US" dirty="0"/>
            <a:t>1. Data Preprocessing:</a:t>
          </a:r>
        </a:p>
      </dgm:t>
    </dgm:pt>
    <dgm:pt modelId="{2C0EBDDF-6D17-4C3C-A714-87B23937B753}" type="parTrans" cxnId="{EA45A9E3-E955-4054-8E43-74A1BC4278F2}">
      <dgm:prSet/>
      <dgm:spPr/>
      <dgm:t>
        <a:bodyPr/>
        <a:lstStyle/>
        <a:p>
          <a:endParaRPr lang="en-US"/>
        </a:p>
      </dgm:t>
    </dgm:pt>
    <dgm:pt modelId="{60A8E78D-37EC-4A93-9969-62064091F4F5}" type="sibTrans" cxnId="{EA45A9E3-E955-4054-8E43-74A1BC4278F2}">
      <dgm:prSet/>
      <dgm:spPr/>
      <dgm:t>
        <a:bodyPr/>
        <a:lstStyle/>
        <a:p>
          <a:endParaRPr lang="en-US"/>
        </a:p>
      </dgm:t>
    </dgm:pt>
    <dgm:pt modelId="{1768D479-D554-4C60-84D9-8E2F53D1B768}">
      <dgm:prSet/>
      <dgm:spPr/>
      <dgm:t>
        <a:bodyPr/>
        <a:lstStyle/>
        <a:p>
          <a:r>
            <a:rPr lang="en-US" dirty="0"/>
            <a:t>Handle diverse image formats and resolutions.</a:t>
          </a:r>
        </a:p>
      </dgm:t>
    </dgm:pt>
    <dgm:pt modelId="{F4BB76A0-825F-4DF9-99CA-2C889920DE46}" type="parTrans" cxnId="{70DC86A7-DDE9-4E07-8E48-34C915009AEB}">
      <dgm:prSet/>
      <dgm:spPr/>
      <dgm:t>
        <a:bodyPr/>
        <a:lstStyle/>
        <a:p>
          <a:endParaRPr lang="en-US"/>
        </a:p>
      </dgm:t>
    </dgm:pt>
    <dgm:pt modelId="{BA89AB8B-3A4E-47FA-AC36-2DDAB868E818}" type="sibTrans" cxnId="{70DC86A7-DDE9-4E07-8E48-34C915009AEB}">
      <dgm:prSet/>
      <dgm:spPr/>
      <dgm:t>
        <a:bodyPr/>
        <a:lstStyle/>
        <a:p>
          <a:endParaRPr lang="en-US"/>
        </a:p>
      </dgm:t>
    </dgm:pt>
    <dgm:pt modelId="{30C81F40-14A2-40CD-87A7-9F4D114AE62F}">
      <dgm:prSet/>
      <dgm:spPr/>
      <dgm:t>
        <a:bodyPr/>
        <a:lstStyle/>
        <a:p>
          <a:r>
            <a:rPr lang="en-US" dirty="0"/>
            <a:t>Perform data augmentation to improve model robustness.</a:t>
          </a:r>
        </a:p>
      </dgm:t>
    </dgm:pt>
    <dgm:pt modelId="{F985AB3D-F20A-4344-8D48-D93101975846}" type="parTrans" cxnId="{6B30EDF0-9083-45DA-867D-936F415BD9BC}">
      <dgm:prSet/>
      <dgm:spPr/>
      <dgm:t>
        <a:bodyPr/>
        <a:lstStyle/>
        <a:p>
          <a:endParaRPr lang="en-US"/>
        </a:p>
      </dgm:t>
    </dgm:pt>
    <dgm:pt modelId="{9DCE3998-105B-462E-BEB4-32F4312E41A4}" type="sibTrans" cxnId="{6B30EDF0-9083-45DA-867D-936F415BD9BC}">
      <dgm:prSet/>
      <dgm:spPr/>
      <dgm:t>
        <a:bodyPr/>
        <a:lstStyle/>
        <a:p>
          <a:endParaRPr lang="en-US"/>
        </a:p>
      </dgm:t>
    </dgm:pt>
    <dgm:pt modelId="{89900E94-0BD0-4070-BEA8-5393D1DD12DE}">
      <dgm:prSet/>
      <dgm:spPr/>
      <dgm:t>
        <a:bodyPr/>
        <a:lstStyle/>
        <a:p>
          <a:r>
            <a:rPr lang="en-US" dirty="0"/>
            <a:t>2. Model Development:</a:t>
          </a:r>
        </a:p>
      </dgm:t>
    </dgm:pt>
    <dgm:pt modelId="{04A79106-A471-4FDE-88EF-C0575B9D3651}" type="parTrans" cxnId="{4CAC01D3-7638-4E27-A47D-64CB13D96D11}">
      <dgm:prSet/>
      <dgm:spPr/>
      <dgm:t>
        <a:bodyPr/>
        <a:lstStyle/>
        <a:p>
          <a:endParaRPr lang="en-US"/>
        </a:p>
      </dgm:t>
    </dgm:pt>
    <dgm:pt modelId="{6E0A3118-9FA8-4FE7-A5DA-F1F40FC0AD42}" type="sibTrans" cxnId="{4CAC01D3-7638-4E27-A47D-64CB13D96D11}">
      <dgm:prSet/>
      <dgm:spPr/>
      <dgm:t>
        <a:bodyPr/>
        <a:lstStyle/>
        <a:p>
          <a:endParaRPr lang="en-US"/>
        </a:p>
      </dgm:t>
    </dgm:pt>
    <dgm:pt modelId="{339CB51F-F2F5-4404-9E97-D0C013C1E84C}">
      <dgm:prSet/>
      <dgm:spPr/>
      <dgm:t>
        <a:bodyPr/>
        <a:lstStyle/>
        <a:p>
          <a:r>
            <a:rPr lang="en-US" dirty="0"/>
            <a:t>Use convolutional neural networks (CNNs) for feature extraction.</a:t>
          </a:r>
        </a:p>
      </dgm:t>
    </dgm:pt>
    <dgm:pt modelId="{E08CF180-4438-4F72-8965-0DA374D908A1}" type="parTrans" cxnId="{82C28EEC-1B01-40F4-9E4E-099703B753EA}">
      <dgm:prSet/>
      <dgm:spPr/>
      <dgm:t>
        <a:bodyPr/>
        <a:lstStyle/>
        <a:p>
          <a:endParaRPr lang="en-US"/>
        </a:p>
      </dgm:t>
    </dgm:pt>
    <dgm:pt modelId="{0DF4F6A9-E847-4452-A269-148A79207351}" type="sibTrans" cxnId="{82C28EEC-1B01-40F4-9E4E-099703B753EA}">
      <dgm:prSet/>
      <dgm:spPr/>
      <dgm:t>
        <a:bodyPr/>
        <a:lstStyle/>
        <a:p>
          <a:endParaRPr lang="en-US"/>
        </a:p>
      </dgm:t>
    </dgm:pt>
    <dgm:pt modelId="{FD8CAC5B-D3FC-404C-9AA4-87DCE5697C8E}">
      <dgm:prSet/>
      <dgm:spPr/>
      <dgm:t>
        <a:bodyPr/>
        <a:lstStyle/>
        <a:p>
          <a:r>
            <a:rPr lang="en-US" dirty="0"/>
            <a:t>Train the model using the </a:t>
          </a:r>
          <a:r>
            <a:rPr lang="en-US" dirty="0" err="1"/>
            <a:t>UTKFace</a:t>
          </a:r>
          <a:r>
            <a:rPr lang="en-US" dirty="0"/>
            <a:t> dataset.</a:t>
          </a:r>
        </a:p>
      </dgm:t>
    </dgm:pt>
    <dgm:pt modelId="{98DA7EE9-0365-472B-9213-83FCE650735E}" type="parTrans" cxnId="{BABA2FB5-1106-4A85-A0BC-748722385CD0}">
      <dgm:prSet/>
      <dgm:spPr/>
      <dgm:t>
        <a:bodyPr/>
        <a:lstStyle/>
        <a:p>
          <a:endParaRPr lang="en-US"/>
        </a:p>
      </dgm:t>
    </dgm:pt>
    <dgm:pt modelId="{9988C594-2A48-4085-8752-228435674A9A}" type="sibTrans" cxnId="{BABA2FB5-1106-4A85-A0BC-748722385CD0}">
      <dgm:prSet/>
      <dgm:spPr/>
      <dgm:t>
        <a:bodyPr/>
        <a:lstStyle/>
        <a:p>
          <a:endParaRPr lang="en-US"/>
        </a:p>
      </dgm:t>
    </dgm:pt>
    <dgm:pt modelId="{1924DBF4-D2A1-4037-B8AE-7BB613314E28}">
      <dgm:prSet/>
      <dgm:spPr/>
      <dgm:t>
        <a:bodyPr/>
        <a:lstStyle/>
        <a:p>
          <a:r>
            <a:rPr lang="en-US" dirty="0"/>
            <a:t>3. Deployment:</a:t>
          </a:r>
        </a:p>
      </dgm:t>
    </dgm:pt>
    <dgm:pt modelId="{573276B9-8A78-4AAD-ABB7-9CAB3B906FA4}" type="parTrans" cxnId="{A581A4C1-613A-47FF-82DB-4429F14AD336}">
      <dgm:prSet/>
      <dgm:spPr/>
      <dgm:t>
        <a:bodyPr/>
        <a:lstStyle/>
        <a:p>
          <a:endParaRPr lang="en-US"/>
        </a:p>
      </dgm:t>
    </dgm:pt>
    <dgm:pt modelId="{5057AF0A-F14E-4EB4-8B7E-C8F47F292CEE}" type="sibTrans" cxnId="{A581A4C1-613A-47FF-82DB-4429F14AD336}">
      <dgm:prSet/>
      <dgm:spPr/>
      <dgm:t>
        <a:bodyPr/>
        <a:lstStyle/>
        <a:p>
          <a:endParaRPr lang="en-US"/>
        </a:p>
      </dgm:t>
    </dgm:pt>
    <dgm:pt modelId="{08B297E2-AC3F-47FF-AFEB-C6C77CC156DD}">
      <dgm:prSet/>
      <dgm:spPr/>
      <dgm:t>
        <a:bodyPr/>
        <a:lstStyle/>
        <a:p>
          <a:r>
            <a:rPr lang="en-US" dirty="0"/>
            <a:t>Optimize for lightweight deployment.</a:t>
          </a:r>
        </a:p>
      </dgm:t>
    </dgm:pt>
    <dgm:pt modelId="{706C306C-8067-429E-BAF2-20C1E73D38A9}" type="parTrans" cxnId="{614A8625-4BF8-45C5-B97A-4E99E8D21765}">
      <dgm:prSet/>
      <dgm:spPr/>
      <dgm:t>
        <a:bodyPr/>
        <a:lstStyle/>
        <a:p>
          <a:endParaRPr lang="en-US"/>
        </a:p>
      </dgm:t>
    </dgm:pt>
    <dgm:pt modelId="{FE64802B-A355-4AF2-A64A-52334C21C3D1}" type="sibTrans" cxnId="{614A8625-4BF8-45C5-B97A-4E99E8D21765}">
      <dgm:prSet/>
      <dgm:spPr/>
      <dgm:t>
        <a:bodyPr/>
        <a:lstStyle/>
        <a:p>
          <a:endParaRPr lang="en-US"/>
        </a:p>
      </dgm:t>
    </dgm:pt>
    <dgm:pt modelId="{E14F45CD-8598-4F12-84C7-571D670B9DAA}">
      <dgm:prSet/>
      <dgm:spPr/>
      <dgm:t>
        <a:bodyPr/>
        <a:lstStyle/>
        <a:p>
          <a:r>
            <a:rPr lang="en-US" dirty="0"/>
            <a:t>Implement real-time predictions using OpenCV</a:t>
          </a:r>
          <a:r>
            <a:rPr lang="en-US" dirty="0">
              <a:latin typeface="Calibri"/>
            </a:rPr>
            <a:t>.</a:t>
          </a:r>
          <a:endParaRPr lang="en-US" dirty="0"/>
        </a:p>
      </dgm:t>
    </dgm:pt>
    <dgm:pt modelId="{52E58D9F-57AE-45DA-B95B-C9F6D7AAFF3F}" type="parTrans" cxnId="{DF416611-68F6-48CF-9E12-1D405C95A6C6}">
      <dgm:prSet/>
      <dgm:spPr/>
      <dgm:t>
        <a:bodyPr/>
        <a:lstStyle/>
        <a:p>
          <a:endParaRPr lang="en-US"/>
        </a:p>
      </dgm:t>
    </dgm:pt>
    <dgm:pt modelId="{96F138B3-6161-45B0-8087-F3A436F1F463}" type="sibTrans" cxnId="{DF416611-68F6-48CF-9E12-1D405C95A6C6}">
      <dgm:prSet/>
      <dgm:spPr/>
      <dgm:t>
        <a:bodyPr/>
        <a:lstStyle/>
        <a:p>
          <a:endParaRPr lang="en-US"/>
        </a:p>
      </dgm:t>
    </dgm:pt>
    <dgm:pt modelId="{C5B4496A-7373-4B71-916E-D0ED42B15BB2}" type="pres">
      <dgm:prSet presAssocID="{A580C622-19BC-4F7E-AAB2-99347616CC5A}" presName="Name0" presStyleCnt="0">
        <dgm:presLayoutVars>
          <dgm:dir/>
          <dgm:resizeHandles val="exact"/>
        </dgm:presLayoutVars>
      </dgm:prSet>
      <dgm:spPr/>
    </dgm:pt>
    <dgm:pt modelId="{CF5D48D1-EBE9-45AA-B3D4-10159681FF9E}" type="pres">
      <dgm:prSet presAssocID="{E7ED4C94-376D-495E-A9BA-4F601F0AF7E5}" presName="node" presStyleLbl="node1" presStyleIdx="0" presStyleCnt="9">
        <dgm:presLayoutVars>
          <dgm:bulletEnabled val="1"/>
        </dgm:presLayoutVars>
      </dgm:prSet>
      <dgm:spPr/>
    </dgm:pt>
    <dgm:pt modelId="{AA2B344D-6BF3-4918-8D90-8D1251341449}" type="pres">
      <dgm:prSet presAssocID="{60A8E78D-37EC-4A93-9969-62064091F4F5}" presName="sibTrans" presStyleLbl="sibTrans1D1" presStyleIdx="0" presStyleCnt="8"/>
      <dgm:spPr/>
    </dgm:pt>
    <dgm:pt modelId="{77F6D3A6-D340-4DD6-BD48-5A6A0430C062}" type="pres">
      <dgm:prSet presAssocID="{60A8E78D-37EC-4A93-9969-62064091F4F5}" presName="connectorText" presStyleLbl="sibTrans1D1" presStyleIdx="0" presStyleCnt="8"/>
      <dgm:spPr/>
    </dgm:pt>
    <dgm:pt modelId="{E6A1A959-6682-42A4-93F5-1CA095721739}" type="pres">
      <dgm:prSet presAssocID="{1768D479-D554-4C60-84D9-8E2F53D1B768}" presName="node" presStyleLbl="node1" presStyleIdx="1" presStyleCnt="9">
        <dgm:presLayoutVars>
          <dgm:bulletEnabled val="1"/>
        </dgm:presLayoutVars>
      </dgm:prSet>
      <dgm:spPr/>
    </dgm:pt>
    <dgm:pt modelId="{7CD62025-5A93-450B-ACFF-175FE05769C6}" type="pres">
      <dgm:prSet presAssocID="{BA89AB8B-3A4E-47FA-AC36-2DDAB868E818}" presName="sibTrans" presStyleLbl="sibTrans1D1" presStyleIdx="1" presStyleCnt="8"/>
      <dgm:spPr/>
    </dgm:pt>
    <dgm:pt modelId="{0CCFA41F-0765-4DFC-B8C5-6333658CE5AB}" type="pres">
      <dgm:prSet presAssocID="{BA89AB8B-3A4E-47FA-AC36-2DDAB868E818}" presName="connectorText" presStyleLbl="sibTrans1D1" presStyleIdx="1" presStyleCnt="8"/>
      <dgm:spPr/>
    </dgm:pt>
    <dgm:pt modelId="{EFFC5E9D-F9CA-47F9-ADF7-778D796AEF05}" type="pres">
      <dgm:prSet presAssocID="{30C81F40-14A2-40CD-87A7-9F4D114AE62F}" presName="node" presStyleLbl="node1" presStyleIdx="2" presStyleCnt="9">
        <dgm:presLayoutVars>
          <dgm:bulletEnabled val="1"/>
        </dgm:presLayoutVars>
      </dgm:prSet>
      <dgm:spPr/>
    </dgm:pt>
    <dgm:pt modelId="{1BF9185D-11AC-4ADF-82E0-0730CD9FFC85}" type="pres">
      <dgm:prSet presAssocID="{9DCE3998-105B-462E-BEB4-32F4312E41A4}" presName="sibTrans" presStyleLbl="sibTrans1D1" presStyleIdx="2" presStyleCnt="8"/>
      <dgm:spPr/>
    </dgm:pt>
    <dgm:pt modelId="{5A1ED8E7-4FC7-4846-A7F0-80E7B6AF652B}" type="pres">
      <dgm:prSet presAssocID="{9DCE3998-105B-462E-BEB4-32F4312E41A4}" presName="connectorText" presStyleLbl="sibTrans1D1" presStyleIdx="2" presStyleCnt="8"/>
      <dgm:spPr/>
    </dgm:pt>
    <dgm:pt modelId="{4F448815-214A-4A7A-9B15-B5D51245DB5C}" type="pres">
      <dgm:prSet presAssocID="{89900E94-0BD0-4070-BEA8-5393D1DD12DE}" presName="node" presStyleLbl="node1" presStyleIdx="3" presStyleCnt="9">
        <dgm:presLayoutVars>
          <dgm:bulletEnabled val="1"/>
        </dgm:presLayoutVars>
      </dgm:prSet>
      <dgm:spPr/>
    </dgm:pt>
    <dgm:pt modelId="{36A6DFB6-4D53-4D3C-A69E-74EAFCBC6ED6}" type="pres">
      <dgm:prSet presAssocID="{6E0A3118-9FA8-4FE7-A5DA-F1F40FC0AD42}" presName="sibTrans" presStyleLbl="sibTrans1D1" presStyleIdx="3" presStyleCnt="8"/>
      <dgm:spPr/>
    </dgm:pt>
    <dgm:pt modelId="{454CC169-EE12-4293-AB5F-B7E2E2B8885C}" type="pres">
      <dgm:prSet presAssocID="{6E0A3118-9FA8-4FE7-A5DA-F1F40FC0AD42}" presName="connectorText" presStyleLbl="sibTrans1D1" presStyleIdx="3" presStyleCnt="8"/>
      <dgm:spPr/>
    </dgm:pt>
    <dgm:pt modelId="{1EC56C6E-7230-4593-B004-F79D32A8AE38}" type="pres">
      <dgm:prSet presAssocID="{339CB51F-F2F5-4404-9E97-D0C013C1E84C}" presName="node" presStyleLbl="node1" presStyleIdx="4" presStyleCnt="9">
        <dgm:presLayoutVars>
          <dgm:bulletEnabled val="1"/>
        </dgm:presLayoutVars>
      </dgm:prSet>
      <dgm:spPr/>
    </dgm:pt>
    <dgm:pt modelId="{3B8183E4-5DE1-4B1B-96B2-525090AB1611}" type="pres">
      <dgm:prSet presAssocID="{0DF4F6A9-E847-4452-A269-148A79207351}" presName="sibTrans" presStyleLbl="sibTrans1D1" presStyleIdx="4" presStyleCnt="8"/>
      <dgm:spPr/>
    </dgm:pt>
    <dgm:pt modelId="{236B1D07-E3CE-4218-ABA0-7BC1B6ECD7FD}" type="pres">
      <dgm:prSet presAssocID="{0DF4F6A9-E847-4452-A269-148A79207351}" presName="connectorText" presStyleLbl="sibTrans1D1" presStyleIdx="4" presStyleCnt="8"/>
      <dgm:spPr/>
    </dgm:pt>
    <dgm:pt modelId="{67B32FC7-B9F6-4EC5-85DC-C076E893C745}" type="pres">
      <dgm:prSet presAssocID="{FD8CAC5B-D3FC-404C-9AA4-87DCE5697C8E}" presName="node" presStyleLbl="node1" presStyleIdx="5" presStyleCnt="9">
        <dgm:presLayoutVars>
          <dgm:bulletEnabled val="1"/>
        </dgm:presLayoutVars>
      </dgm:prSet>
      <dgm:spPr/>
    </dgm:pt>
    <dgm:pt modelId="{CE7130EF-DACB-4FFA-A34F-C013D86E7E67}" type="pres">
      <dgm:prSet presAssocID="{9988C594-2A48-4085-8752-228435674A9A}" presName="sibTrans" presStyleLbl="sibTrans1D1" presStyleIdx="5" presStyleCnt="8"/>
      <dgm:spPr/>
    </dgm:pt>
    <dgm:pt modelId="{7D2D8D80-FB9C-4B36-B86B-3E9CEBB247D3}" type="pres">
      <dgm:prSet presAssocID="{9988C594-2A48-4085-8752-228435674A9A}" presName="connectorText" presStyleLbl="sibTrans1D1" presStyleIdx="5" presStyleCnt="8"/>
      <dgm:spPr/>
    </dgm:pt>
    <dgm:pt modelId="{B759BBD1-D56C-4BB2-9123-20D31F682E2B}" type="pres">
      <dgm:prSet presAssocID="{1924DBF4-D2A1-4037-B8AE-7BB613314E28}" presName="node" presStyleLbl="node1" presStyleIdx="6" presStyleCnt="9">
        <dgm:presLayoutVars>
          <dgm:bulletEnabled val="1"/>
        </dgm:presLayoutVars>
      </dgm:prSet>
      <dgm:spPr/>
    </dgm:pt>
    <dgm:pt modelId="{1B4B5E9B-94A9-4E9E-9432-F982DDAAF962}" type="pres">
      <dgm:prSet presAssocID="{5057AF0A-F14E-4EB4-8B7E-C8F47F292CEE}" presName="sibTrans" presStyleLbl="sibTrans1D1" presStyleIdx="6" presStyleCnt="8"/>
      <dgm:spPr/>
    </dgm:pt>
    <dgm:pt modelId="{8C328EDB-3B3A-495C-BF1A-68C4A2301BD7}" type="pres">
      <dgm:prSet presAssocID="{5057AF0A-F14E-4EB4-8B7E-C8F47F292CEE}" presName="connectorText" presStyleLbl="sibTrans1D1" presStyleIdx="6" presStyleCnt="8"/>
      <dgm:spPr/>
    </dgm:pt>
    <dgm:pt modelId="{DF80E894-06BE-4D75-B786-1B57378B0403}" type="pres">
      <dgm:prSet presAssocID="{E14F45CD-8598-4F12-84C7-571D670B9DAA}" presName="node" presStyleLbl="node1" presStyleIdx="7" presStyleCnt="9">
        <dgm:presLayoutVars>
          <dgm:bulletEnabled val="1"/>
        </dgm:presLayoutVars>
      </dgm:prSet>
      <dgm:spPr/>
    </dgm:pt>
    <dgm:pt modelId="{8768B60F-7B84-4E3B-A4E2-69B59BFEB448}" type="pres">
      <dgm:prSet presAssocID="{96F138B3-6161-45B0-8087-F3A436F1F463}" presName="sibTrans" presStyleLbl="sibTrans1D1" presStyleIdx="7" presStyleCnt="8"/>
      <dgm:spPr/>
    </dgm:pt>
    <dgm:pt modelId="{71CDE115-6D60-4DAE-80CA-109F5F13F503}" type="pres">
      <dgm:prSet presAssocID="{96F138B3-6161-45B0-8087-F3A436F1F463}" presName="connectorText" presStyleLbl="sibTrans1D1" presStyleIdx="7" presStyleCnt="8"/>
      <dgm:spPr/>
    </dgm:pt>
    <dgm:pt modelId="{C6B4CD0D-7F0C-4585-AAC1-5B024436E3FA}" type="pres">
      <dgm:prSet presAssocID="{08B297E2-AC3F-47FF-AFEB-C6C77CC156DD}" presName="node" presStyleLbl="node1" presStyleIdx="8" presStyleCnt="9">
        <dgm:presLayoutVars>
          <dgm:bulletEnabled val="1"/>
        </dgm:presLayoutVars>
      </dgm:prSet>
      <dgm:spPr/>
    </dgm:pt>
  </dgm:ptLst>
  <dgm:cxnLst>
    <dgm:cxn modelId="{2175D80D-9C19-4341-A6A9-C4FDCCC43F9C}" type="presOf" srcId="{1768D479-D554-4C60-84D9-8E2F53D1B768}" destId="{E6A1A959-6682-42A4-93F5-1CA095721739}" srcOrd="0" destOrd="0" presId="urn:microsoft.com/office/officeart/2016/7/layout/RepeatingBendingProcessNew"/>
    <dgm:cxn modelId="{DF416611-68F6-48CF-9E12-1D405C95A6C6}" srcId="{A580C622-19BC-4F7E-AAB2-99347616CC5A}" destId="{E14F45CD-8598-4F12-84C7-571D670B9DAA}" srcOrd="7" destOrd="0" parTransId="{52E58D9F-57AE-45DA-B95B-C9F6D7AAFF3F}" sibTransId="{96F138B3-6161-45B0-8087-F3A436F1F463}"/>
    <dgm:cxn modelId="{0CA42412-812C-45EB-A687-80FA80F3C98C}" type="presOf" srcId="{5057AF0A-F14E-4EB4-8B7E-C8F47F292CEE}" destId="{8C328EDB-3B3A-495C-BF1A-68C4A2301BD7}" srcOrd="1" destOrd="0" presId="urn:microsoft.com/office/officeart/2016/7/layout/RepeatingBendingProcessNew"/>
    <dgm:cxn modelId="{A83D9F12-1348-41C5-8CF8-7337722D2066}" type="presOf" srcId="{E14F45CD-8598-4F12-84C7-571D670B9DAA}" destId="{DF80E894-06BE-4D75-B786-1B57378B0403}" srcOrd="0" destOrd="0" presId="urn:microsoft.com/office/officeart/2016/7/layout/RepeatingBendingProcessNew"/>
    <dgm:cxn modelId="{614A8625-4BF8-45C5-B97A-4E99E8D21765}" srcId="{A580C622-19BC-4F7E-AAB2-99347616CC5A}" destId="{08B297E2-AC3F-47FF-AFEB-C6C77CC156DD}" srcOrd="8" destOrd="0" parTransId="{706C306C-8067-429E-BAF2-20C1E73D38A9}" sibTransId="{FE64802B-A355-4AF2-A64A-52334C21C3D1}"/>
    <dgm:cxn modelId="{F365BE25-DB5A-4742-ADAB-3E35F97FF327}" type="presOf" srcId="{96F138B3-6161-45B0-8087-F3A436F1F463}" destId="{71CDE115-6D60-4DAE-80CA-109F5F13F503}" srcOrd="1" destOrd="0" presId="urn:microsoft.com/office/officeart/2016/7/layout/RepeatingBendingProcessNew"/>
    <dgm:cxn modelId="{6879E22F-C7B4-42CF-A19E-2A09BB769B6E}" type="presOf" srcId="{5057AF0A-F14E-4EB4-8B7E-C8F47F292CEE}" destId="{1B4B5E9B-94A9-4E9E-9432-F982DDAAF962}" srcOrd="0" destOrd="0" presId="urn:microsoft.com/office/officeart/2016/7/layout/RepeatingBendingProcessNew"/>
    <dgm:cxn modelId="{91DCD135-2A2A-460B-A2A4-CA0CA4C62FD2}" type="presOf" srcId="{96F138B3-6161-45B0-8087-F3A436F1F463}" destId="{8768B60F-7B84-4E3B-A4E2-69B59BFEB448}" srcOrd="0" destOrd="0" presId="urn:microsoft.com/office/officeart/2016/7/layout/RepeatingBendingProcessNew"/>
    <dgm:cxn modelId="{70959336-7206-478A-8317-C6CE9C719819}" type="presOf" srcId="{6E0A3118-9FA8-4FE7-A5DA-F1F40FC0AD42}" destId="{36A6DFB6-4D53-4D3C-A69E-74EAFCBC6ED6}" srcOrd="0" destOrd="0" presId="urn:microsoft.com/office/officeart/2016/7/layout/RepeatingBendingProcessNew"/>
    <dgm:cxn modelId="{5865AA3B-AC29-4F53-B1AC-4EAC3A025A08}" type="presOf" srcId="{BA89AB8B-3A4E-47FA-AC36-2DDAB868E818}" destId="{0CCFA41F-0765-4DFC-B8C5-6333658CE5AB}" srcOrd="1" destOrd="0" presId="urn:microsoft.com/office/officeart/2016/7/layout/RepeatingBendingProcessNew"/>
    <dgm:cxn modelId="{CE37CD5D-BB9B-4C77-8747-B8602FCF7D0F}" type="presOf" srcId="{60A8E78D-37EC-4A93-9969-62064091F4F5}" destId="{77F6D3A6-D340-4DD6-BD48-5A6A0430C062}" srcOrd="1" destOrd="0" presId="urn:microsoft.com/office/officeart/2016/7/layout/RepeatingBendingProcessNew"/>
    <dgm:cxn modelId="{CF8E9755-FB1E-460B-A1AC-760943841868}" type="presOf" srcId="{BA89AB8B-3A4E-47FA-AC36-2DDAB868E818}" destId="{7CD62025-5A93-450B-ACFF-175FE05769C6}" srcOrd="0" destOrd="0" presId="urn:microsoft.com/office/officeart/2016/7/layout/RepeatingBendingProcessNew"/>
    <dgm:cxn modelId="{6241E57C-F15E-46EE-8C79-19B8E968FA56}" type="presOf" srcId="{0DF4F6A9-E847-4452-A269-148A79207351}" destId="{236B1D07-E3CE-4218-ABA0-7BC1B6ECD7FD}" srcOrd="1" destOrd="0" presId="urn:microsoft.com/office/officeart/2016/7/layout/RepeatingBendingProcessNew"/>
    <dgm:cxn modelId="{0874C57E-94AB-4C17-AE57-6D38C7FB892D}" type="presOf" srcId="{9DCE3998-105B-462E-BEB4-32F4312E41A4}" destId="{5A1ED8E7-4FC7-4846-A7F0-80E7B6AF652B}" srcOrd="1" destOrd="0" presId="urn:microsoft.com/office/officeart/2016/7/layout/RepeatingBendingProcessNew"/>
    <dgm:cxn modelId="{6FC5CB84-D47E-4583-B3B0-9F47D50F0266}" type="presOf" srcId="{E7ED4C94-376D-495E-A9BA-4F601F0AF7E5}" destId="{CF5D48D1-EBE9-45AA-B3D4-10159681FF9E}" srcOrd="0" destOrd="0" presId="urn:microsoft.com/office/officeart/2016/7/layout/RepeatingBendingProcessNew"/>
    <dgm:cxn modelId="{88981398-B688-4613-95EB-D80CE71E1F53}" type="presOf" srcId="{0DF4F6A9-E847-4452-A269-148A79207351}" destId="{3B8183E4-5DE1-4B1B-96B2-525090AB1611}" srcOrd="0" destOrd="0" presId="urn:microsoft.com/office/officeart/2016/7/layout/RepeatingBendingProcessNew"/>
    <dgm:cxn modelId="{F768389A-9658-4C50-B3FC-A5BC75C1C751}" type="presOf" srcId="{08B297E2-AC3F-47FF-AFEB-C6C77CC156DD}" destId="{C6B4CD0D-7F0C-4585-AAC1-5B024436E3FA}" srcOrd="0" destOrd="0" presId="urn:microsoft.com/office/officeart/2016/7/layout/RepeatingBendingProcessNew"/>
    <dgm:cxn modelId="{2A9EE3A2-E71E-41BD-9846-4F79F32394A8}" type="presOf" srcId="{9988C594-2A48-4085-8752-228435674A9A}" destId="{7D2D8D80-FB9C-4B36-B86B-3E9CEBB247D3}" srcOrd="1" destOrd="0" presId="urn:microsoft.com/office/officeart/2016/7/layout/RepeatingBendingProcessNew"/>
    <dgm:cxn modelId="{70DC86A7-DDE9-4E07-8E48-34C915009AEB}" srcId="{A580C622-19BC-4F7E-AAB2-99347616CC5A}" destId="{1768D479-D554-4C60-84D9-8E2F53D1B768}" srcOrd="1" destOrd="0" parTransId="{F4BB76A0-825F-4DF9-99CA-2C889920DE46}" sibTransId="{BA89AB8B-3A4E-47FA-AC36-2DDAB868E818}"/>
    <dgm:cxn modelId="{EBE7C1B2-B081-4DDB-AA94-82EDCC870C08}" type="presOf" srcId="{89900E94-0BD0-4070-BEA8-5393D1DD12DE}" destId="{4F448815-214A-4A7A-9B15-B5D51245DB5C}" srcOrd="0" destOrd="0" presId="urn:microsoft.com/office/officeart/2016/7/layout/RepeatingBendingProcessNew"/>
    <dgm:cxn modelId="{2004D9B3-B2E4-44DC-A8FC-03624390C613}" type="presOf" srcId="{30C81F40-14A2-40CD-87A7-9F4D114AE62F}" destId="{EFFC5E9D-F9CA-47F9-ADF7-778D796AEF05}" srcOrd="0" destOrd="0" presId="urn:microsoft.com/office/officeart/2016/7/layout/RepeatingBendingProcessNew"/>
    <dgm:cxn modelId="{BABA2FB5-1106-4A85-A0BC-748722385CD0}" srcId="{A580C622-19BC-4F7E-AAB2-99347616CC5A}" destId="{FD8CAC5B-D3FC-404C-9AA4-87DCE5697C8E}" srcOrd="5" destOrd="0" parTransId="{98DA7EE9-0365-472B-9213-83FCE650735E}" sibTransId="{9988C594-2A48-4085-8752-228435674A9A}"/>
    <dgm:cxn modelId="{7CDBBBB8-0810-4C63-A9C5-A296B74F9BB3}" type="presOf" srcId="{6E0A3118-9FA8-4FE7-A5DA-F1F40FC0AD42}" destId="{454CC169-EE12-4293-AB5F-B7E2E2B8885C}" srcOrd="1" destOrd="0" presId="urn:microsoft.com/office/officeart/2016/7/layout/RepeatingBendingProcessNew"/>
    <dgm:cxn modelId="{A581A4C1-613A-47FF-82DB-4429F14AD336}" srcId="{A580C622-19BC-4F7E-AAB2-99347616CC5A}" destId="{1924DBF4-D2A1-4037-B8AE-7BB613314E28}" srcOrd="6" destOrd="0" parTransId="{573276B9-8A78-4AAD-ABB7-9CAB3B906FA4}" sibTransId="{5057AF0A-F14E-4EB4-8B7E-C8F47F292CEE}"/>
    <dgm:cxn modelId="{7F4F49C6-597B-440F-8964-C96172D50544}" type="presOf" srcId="{FD8CAC5B-D3FC-404C-9AA4-87DCE5697C8E}" destId="{67B32FC7-B9F6-4EC5-85DC-C076E893C745}" srcOrd="0" destOrd="0" presId="urn:microsoft.com/office/officeart/2016/7/layout/RepeatingBendingProcessNew"/>
    <dgm:cxn modelId="{4CAC01D3-7638-4E27-A47D-64CB13D96D11}" srcId="{A580C622-19BC-4F7E-AAB2-99347616CC5A}" destId="{89900E94-0BD0-4070-BEA8-5393D1DD12DE}" srcOrd="3" destOrd="0" parTransId="{04A79106-A471-4FDE-88EF-C0575B9D3651}" sibTransId="{6E0A3118-9FA8-4FE7-A5DA-F1F40FC0AD42}"/>
    <dgm:cxn modelId="{39AF47D3-DDB2-4A04-8D11-26D9F8C7411D}" type="presOf" srcId="{60A8E78D-37EC-4A93-9969-62064091F4F5}" destId="{AA2B344D-6BF3-4918-8D90-8D1251341449}" srcOrd="0" destOrd="0" presId="urn:microsoft.com/office/officeart/2016/7/layout/RepeatingBendingProcessNew"/>
    <dgm:cxn modelId="{3D2237D9-5166-4941-ABDB-A61CA835D100}" type="presOf" srcId="{9DCE3998-105B-462E-BEB4-32F4312E41A4}" destId="{1BF9185D-11AC-4ADF-82E0-0730CD9FFC85}" srcOrd="0" destOrd="0" presId="urn:microsoft.com/office/officeart/2016/7/layout/RepeatingBendingProcessNew"/>
    <dgm:cxn modelId="{3E51BED9-FD0A-47ED-8F61-EEE23DCA3D44}" type="presOf" srcId="{A580C622-19BC-4F7E-AAB2-99347616CC5A}" destId="{C5B4496A-7373-4B71-916E-D0ED42B15BB2}" srcOrd="0" destOrd="0" presId="urn:microsoft.com/office/officeart/2016/7/layout/RepeatingBendingProcessNew"/>
    <dgm:cxn modelId="{AA920CDC-693C-40CF-8F9A-CB13C66B4323}" type="presOf" srcId="{9988C594-2A48-4085-8752-228435674A9A}" destId="{CE7130EF-DACB-4FFA-A34F-C013D86E7E67}" srcOrd="0" destOrd="0" presId="urn:microsoft.com/office/officeart/2016/7/layout/RepeatingBendingProcessNew"/>
    <dgm:cxn modelId="{EA45A9E3-E955-4054-8E43-74A1BC4278F2}" srcId="{A580C622-19BC-4F7E-AAB2-99347616CC5A}" destId="{E7ED4C94-376D-495E-A9BA-4F601F0AF7E5}" srcOrd="0" destOrd="0" parTransId="{2C0EBDDF-6D17-4C3C-A714-87B23937B753}" sibTransId="{60A8E78D-37EC-4A93-9969-62064091F4F5}"/>
    <dgm:cxn modelId="{4C2513E8-0CDE-4BB3-B537-8F5969EBE1E9}" type="presOf" srcId="{339CB51F-F2F5-4404-9E97-D0C013C1E84C}" destId="{1EC56C6E-7230-4593-B004-F79D32A8AE38}" srcOrd="0" destOrd="0" presId="urn:microsoft.com/office/officeart/2016/7/layout/RepeatingBendingProcessNew"/>
    <dgm:cxn modelId="{82C28EEC-1B01-40F4-9E4E-099703B753EA}" srcId="{A580C622-19BC-4F7E-AAB2-99347616CC5A}" destId="{339CB51F-F2F5-4404-9E97-D0C013C1E84C}" srcOrd="4" destOrd="0" parTransId="{E08CF180-4438-4F72-8965-0DA374D908A1}" sibTransId="{0DF4F6A9-E847-4452-A269-148A79207351}"/>
    <dgm:cxn modelId="{6B30EDF0-9083-45DA-867D-936F415BD9BC}" srcId="{A580C622-19BC-4F7E-AAB2-99347616CC5A}" destId="{30C81F40-14A2-40CD-87A7-9F4D114AE62F}" srcOrd="2" destOrd="0" parTransId="{F985AB3D-F20A-4344-8D48-D93101975846}" sibTransId="{9DCE3998-105B-462E-BEB4-32F4312E41A4}"/>
    <dgm:cxn modelId="{3440A8F9-B3CC-4A37-BB29-5A79939BCB3F}" type="presOf" srcId="{1924DBF4-D2A1-4037-B8AE-7BB613314E28}" destId="{B759BBD1-D56C-4BB2-9123-20D31F682E2B}" srcOrd="0" destOrd="0" presId="urn:microsoft.com/office/officeart/2016/7/layout/RepeatingBendingProcessNew"/>
    <dgm:cxn modelId="{F0DF78ED-2936-4833-BA71-F9AAD40C5086}" type="presParOf" srcId="{C5B4496A-7373-4B71-916E-D0ED42B15BB2}" destId="{CF5D48D1-EBE9-45AA-B3D4-10159681FF9E}" srcOrd="0" destOrd="0" presId="urn:microsoft.com/office/officeart/2016/7/layout/RepeatingBendingProcessNew"/>
    <dgm:cxn modelId="{798EF12A-35C6-468A-A1E3-17C6998F000E}" type="presParOf" srcId="{C5B4496A-7373-4B71-916E-D0ED42B15BB2}" destId="{AA2B344D-6BF3-4918-8D90-8D1251341449}" srcOrd="1" destOrd="0" presId="urn:microsoft.com/office/officeart/2016/7/layout/RepeatingBendingProcessNew"/>
    <dgm:cxn modelId="{182BFCDD-1918-4AB0-AF07-344F2BDE0F0A}" type="presParOf" srcId="{AA2B344D-6BF3-4918-8D90-8D1251341449}" destId="{77F6D3A6-D340-4DD6-BD48-5A6A0430C062}" srcOrd="0" destOrd="0" presId="urn:microsoft.com/office/officeart/2016/7/layout/RepeatingBendingProcessNew"/>
    <dgm:cxn modelId="{93011BE0-26E3-43B2-9609-CC6994FA5CDD}" type="presParOf" srcId="{C5B4496A-7373-4B71-916E-D0ED42B15BB2}" destId="{E6A1A959-6682-42A4-93F5-1CA095721739}" srcOrd="2" destOrd="0" presId="urn:microsoft.com/office/officeart/2016/7/layout/RepeatingBendingProcessNew"/>
    <dgm:cxn modelId="{4AE72B0B-C3FE-40F9-844B-D45EFF5B68A5}" type="presParOf" srcId="{C5B4496A-7373-4B71-916E-D0ED42B15BB2}" destId="{7CD62025-5A93-450B-ACFF-175FE05769C6}" srcOrd="3" destOrd="0" presId="urn:microsoft.com/office/officeart/2016/7/layout/RepeatingBendingProcessNew"/>
    <dgm:cxn modelId="{D635AB5D-F88A-4E0C-B49F-A999892E07D8}" type="presParOf" srcId="{7CD62025-5A93-450B-ACFF-175FE05769C6}" destId="{0CCFA41F-0765-4DFC-B8C5-6333658CE5AB}" srcOrd="0" destOrd="0" presId="urn:microsoft.com/office/officeart/2016/7/layout/RepeatingBendingProcessNew"/>
    <dgm:cxn modelId="{FC56954B-BB84-4D9F-A605-1F6F8B016E47}" type="presParOf" srcId="{C5B4496A-7373-4B71-916E-D0ED42B15BB2}" destId="{EFFC5E9D-F9CA-47F9-ADF7-778D796AEF05}" srcOrd="4" destOrd="0" presId="urn:microsoft.com/office/officeart/2016/7/layout/RepeatingBendingProcessNew"/>
    <dgm:cxn modelId="{FC8EC4F6-4EBF-4915-B4B4-9501102B17B0}" type="presParOf" srcId="{C5B4496A-7373-4B71-916E-D0ED42B15BB2}" destId="{1BF9185D-11AC-4ADF-82E0-0730CD9FFC85}" srcOrd="5" destOrd="0" presId="urn:microsoft.com/office/officeart/2016/7/layout/RepeatingBendingProcessNew"/>
    <dgm:cxn modelId="{90DB3241-0ACB-429B-96E6-C22B05340061}" type="presParOf" srcId="{1BF9185D-11AC-4ADF-82E0-0730CD9FFC85}" destId="{5A1ED8E7-4FC7-4846-A7F0-80E7B6AF652B}" srcOrd="0" destOrd="0" presId="urn:microsoft.com/office/officeart/2016/7/layout/RepeatingBendingProcessNew"/>
    <dgm:cxn modelId="{B32B11E7-D749-4977-B247-AD3CCA700281}" type="presParOf" srcId="{C5B4496A-7373-4B71-916E-D0ED42B15BB2}" destId="{4F448815-214A-4A7A-9B15-B5D51245DB5C}" srcOrd="6" destOrd="0" presId="urn:microsoft.com/office/officeart/2016/7/layout/RepeatingBendingProcessNew"/>
    <dgm:cxn modelId="{2572A848-168B-4080-BC5B-706E229B59BA}" type="presParOf" srcId="{C5B4496A-7373-4B71-916E-D0ED42B15BB2}" destId="{36A6DFB6-4D53-4D3C-A69E-74EAFCBC6ED6}" srcOrd="7" destOrd="0" presId="urn:microsoft.com/office/officeart/2016/7/layout/RepeatingBendingProcessNew"/>
    <dgm:cxn modelId="{357FF400-A44B-4DAF-BF7D-FF07197EF1E9}" type="presParOf" srcId="{36A6DFB6-4D53-4D3C-A69E-74EAFCBC6ED6}" destId="{454CC169-EE12-4293-AB5F-B7E2E2B8885C}" srcOrd="0" destOrd="0" presId="urn:microsoft.com/office/officeart/2016/7/layout/RepeatingBendingProcessNew"/>
    <dgm:cxn modelId="{4C106114-A755-4C55-9FEA-5C8FF8173FC5}" type="presParOf" srcId="{C5B4496A-7373-4B71-916E-D0ED42B15BB2}" destId="{1EC56C6E-7230-4593-B004-F79D32A8AE38}" srcOrd="8" destOrd="0" presId="urn:microsoft.com/office/officeart/2016/7/layout/RepeatingBendingProcessNew"/>
    <dgm:cxn modelId="{E027F7E0-3E79-431C-A64A-A77209766024}" type="presParOf" srcId="{C5B4496A-7373-4B71-916E-D0ED42B15BB2}" destId="{3B8183E4-5DE1-4B1B-96B2-525090AB1611}" srcOrd="9" destOrd="0" presId="urn:microsoft.com/office/officeart/2016/7/layout/RepeatingBendingProcessNew"/>
    <dgm:cxn modelId="{35A3BA4B-2496-4EDD-831D-AF568E30AF47}" type="presParOf" srcId="{3B8183E4-5DE1-4B1B-96B2-525090AB1611}" destId="{236B1D07-E3CE-4218-ABA0-7BC1B6ECD7FD}" srcOrd="0" destOrd="0" presId="urn:microsoft.com/office/officeart/2016/7/layout/RepeatingBendingProcessNew"/>
    <dgm:cxn modelId="{5508EFDF-BF91-43B9-9366-5B0BEB7A4246}" type="presParOf" srcId="{C5B4496A-7373-4B71-916E-D0ED42B15BB2}" destId="{67B32FC7-B9F6-4EC5-85DC-C076E893C745}" srcOrd="10" destOrd="0" presId="urn:microsoft.com/office/officeart/2016/7/layout/RepeatingBendingProcessNew"/>
    <dgm:cxn modelId="{1EB07CED-A2CF-4F4D-B995-657342B2FBDD}" type="presParOf" srcId="{C5B4496A-7373-4B71-916E-D0ED42B15BB2}" destId="{CE7130EF-DACB-4FFA-A34F-C013D86E7E67}" srcOrd="11" destOrd="0" presId="urn:microsoft.com/office/officeart/2016/7/layout/RepeatingBendingProcessNew"/>
    <dgm:cxn modelId="{065B9D7D-7B0F-40A1-AF57-C055F9C2F5A8}" type="presParOf" srcId="{CE7130EF-DACB-4FFA-A34F-C013D86E7E67}" destId="{7D2D8D80-FB9C-4B36-B86B-3E9CEBB247D3}" srcOrd="0" destOrd="0" presId="urn:microsoft.com/office/officeart/2016/7/layout/RepeatingBendingProcessNew"/>
    <dgm:cxn modelId="{5E56001F-EA6C-4845-8590-F87C37DD2F4D}" type="presParOf" srcId="{C5B4496A-7373-4B71-916E-D0ED42B15BB2}" destId="{B759BBD1-D56C-4BB2-9123-20D31F682E2B}" srcOrd="12" destOrd="0" presId="urn:microsoft.com/office/officeart/2016/7/layout/RepeatingBendingProcessNew"/>
    <dgm:cxn modelId="{EE292D04-01E8-4C45-BCB4-0CCE009C20CD}" type="presParOf" srcId="{C5B4496A-7373-4B71-916E-D0ED42B15BB2}" destId="{1B4B5E9B-94A9-4E9E-9432-F982DDAAF962}" srcOrd="13" destOrd="0" presId="urn:microsoft.com/office/officeart/2016/7/layout/RepeatingBendingProcessNew"/>
    <dgm:cxn modelId="{1ED9D265-3E8D-49AB-B920-C4427EA91C8B}" type="presParOf" srcId="{1B4B5E9B-94A9-4E9E-9432-F982DDAAF962}" destId="{8C328EDB-3B3A-495C-BF1A-68C4A2301BD7}" srcOrd="0" destOrd="0" presId="urn:microsoft.com/office/officeart/2016/7/layout/RepeatingBendingProcessNew"/>
    <dgm:cxn modelId="{B9FF6A82-0198-463D-A53E-2E816B69D556}" type="presParOf" srcId="{C5B4496A-7373-4B71-916E-D0ED42B15BB2}" destId="{DF80E894-06BE-4D75-B786-1B57378B0403}" srcOrd="14" destOrd="0" presId="urn:microsoft.com/office/officeart/2016/7/layout/RepeatingBendingProcessNew"/>
    <dgm:cxn modelId="{8E1D2363-F110-498F-AAA5-47629534E69A}" type="presParOf" srcId="{C5B4496A-7373-4B71-916E-D0ED42B15BB2}" destId="{8768B60F-7B84-4E3B-A4E2-69B59BFEB448}" srcOrd="15" destOrd="0" presId="urn:microsoft.com/office/officeart/2016/7/layout/RepeatingBendingProcessNew"/>
    <dgm:cxn modelId="{762C34D7-BC14-489D-85A7-2B1950693B0D}" type="presParOf" srcId="{8768B60F-7B84-4E3B-A4E2-69B59BFEB448}" destId="{71CDE115-6D60-4DAE-80CA-109F5F13F503}" srcOrd="0" destOrd="0" presId="urn:microsoft.com/office/officeart/2016/7/layout/RepeatingBendingProcessNew"/>
    <dgm:cxn modelId="{FEB6A068-083D-47A6-AD62-9DE1A6804AEF}" type="presParOf" srcId="{C5B4496A-7373-4B71-916E-D0ED42B15BB2}" destId="{C6B4CD0D-7F0C-4585-AAC1-5B024436E3FA}"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035174-4901-4E3E-B908-3B1759AA143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3F27F56-4A95-46F8-9BF6-CCED06489524}">
      <dgm:prSet/>
      <dgm:spPr/>
      <dgm:t>
        <a:bodyPr/>
        <a:lstStyle/>
        <a:p>
          <a:pPr>
            <a:lnSpc>
              <a:spcPct val="100000"/>
            </a:lnSpc>
          </a:pPr>
          <a:r>
            <a:rPr lang="en-US" dirty="0"/>
            <a:t>Handling imbalanced data: Resampling techniques and data augmentation.</a:t>
          </a:r>
        </a:p>
      </dgm:t>
    </dgm:pt>
    <dgm:pt modelId="{512D4AD9-A8A6-48AE-BBA9-6A25A578CB12}" type="parTrans" cxnId="{E9BF0D3C-D3DE-434D-AD59-AD0A7CEF4A63}">
      <dgm:prSet/>
      <dgm:spPr/>
      <dgm:t>
        <a:bodyPr/>
        <a:lstStyle/>
        <a:p>
          <a:endParaRPr lang="en-US"/>
        </a:p>
      </dgm:t>
    </dgm:pt>
    <dgm:pt modelId="{1ABA81CE-6DDB-499A-AB7B-1FA198FE62B6}" type="sibTrans" cxnId="{E9BF0D3C-D3DE-434D-AD59-AD0A7CEF4A63}">
      <dgm:prSet/>
      <dgm:spPr/>
      <dgm:t>
        <a:bodyPr/>
        <a:lstStyle/>
        <a:p>
          <a:endParaRPr lang="en-US"/>
        </a:p>
      </dgm:t>
    </dgm:pt>
    <dgm:pt modelId="{4698A2B6-58B9-44A4-AC40-5FD3CF2541EF}">
      <dgm:prSet/>
      <dgm:spPr/>
      <dgm:t>
        <a:bodyPr/>
        <a:lstStyle/>
        <a:p>
          <a:pPr>
            <a:lnSpc>
              <a:spcPct val="100000"/>
            </a:lnSpc>
          </a:pPr>
          <a:r>
            <a:rPr lang="en-US" dirty="0"/>
            <a:t>Achieving real-time performance: Model optimization and quantization.</a:t>
          </a:r>
        </a:p>
      </dgm:t>
    </dgm:pt>
    <dgm:pt modelId="{6C82CA0B-72E5-4B2D-8D47-731827BD9E18}" type="parTrans" cxnId="{4B4ECD95-D853-4797-B748-3761E2E76F2C}">
      <dgm:prSet/>
      <dgm:spPr/>
      <dgm:t>
        <a:bodyPr/>
        <a:lstStyle/>
        <a:p>
          <a:endParaRPr lang="en-US"/>
        </a:p>
      </dgm:t>
    </dgm:pt>
    <dgm:pt modelId="{34D072F8-E116-45C0-98C0-1FE5061D3874}" type="sibTrans" cxnId="{4B4ECD95-D853-4797-B748-3761E2E76F2C}">
      <dgm:prSet/>
      <dgm:spPr/>
      <dgm:t>
        <a:bodyPr/>
        <a:lstStyle/>
        <a:p>
          <a:endParaRPr lang="en-US"/>
        </a:p>
      </dgm:t>
    </dgm:pt>
    <dgm:pt modelId="{A033CFC8-43FA-44BF-B3E4-EC29FCFB0A13}">
      <dgm:prSet/>
      <dgm:spPr/>
      <dgm:t>
        <a:bodyPr/>
        <a:lstStyle/>
        <a:p>
          <a:pPr>
            <a:lnSpc>
              <a:spcPct val="100000"/>
            </a:lnSpc>
          </a:pPr>
          <a:r>
            <a:rPr lang="en-US" dirty="0"/>
            <a:t>Addressing biases: Dataset analysis and mitigation strategies.</a:t>
          </a:r>
        </a:p>
      </dgm:t>
    </dgm:pt>
    <dgm:pt modelId="{CB386D40-53B8-4F7A-82A9-A8FBF06D1032}" type="parTrans" cxnId="{607F3C8A-21CB-4DBE-A7BE-9A52B8538BEA}">
      <dgm:prSet/>
      <dgm:spPr/>
      <dgm:t>
        <a:bodyPr/>
        <a:lstStyle/>
        <a:p>
          <a:endParaRPr lang="en-US"/>
        </a:p>
      </dgm:t>
    </dgm:pt>
    <dgm:pt modelId="{C049EF16-34DA-468D-BE7A-42981B2AD2C3}" type="sibTrans" cxnId="{607F3C8A-21CB-4DBE-A7BE-9A52B8538BEA}">
      <dgm:prSet/>
      <dgm:spPr/>
      <dgm:t>
        <a:bodyPr/>
        <a:lstStyle/>
        <a:p>
          <a:endParaRPr lang="en-US"/>
        </a:p>
      </dgm:t>
    </dgm:pt>
    <dgm:pt modelId="{1F02BC3E-4929-4540-AFCB-C2797ADCF5CC}" type="pres">
      <dgm:prSet presAssocID="{65035174-4901-4E3E-B908-3B1759AA1433}" presName="root" presStyleCnt="0">
        <dgm:presLayoutVars>
          <dgm:dir/>
          <dgm:resizeHandles val="exact"/>
        </dgm:presLayoutVars>
      </dgm:prSet>
      <dgm:spPr/>
    </dgm:pt>
    <dgm:pt modelId="{C651C63E-53D9-4EA5-962D-016F2DF87CC6}" type="pres">
      <dgm:prSet presAssocID="{53F27F56-4A95-46F8-9BF6-CCED06489524}" presName="compNode" presStyleCnt="0"/>
      <dgm:spPr/>
    </dgm:pt>
    <dgm:pt modelId="{2C62EDFE-3E1F-4CBB-82A7-65323D9D01EC}" type="pres">
      <dgm:prSet presAssocID="{53F27F56-4A95-46F8-9BF6-CCED06489524}" presName="bgRect" presStyleLbl="bgShp" presStyleIdx="0" presStyleCnt="3"/>
      <dgm:spPr/>
    </dgm:pt>
    <dgm:pt modelId="{1157F6F7-6F81-4D55-B9F6-D4AA821ABAAA}" type="pres">
      <dgm:prSet presAssocID="{53F27F56-4A95-46F8-9BF6-CCED0648952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CD74CE6-78C7-4DF5-9D53-712346429127}" type="pres">
      <dgm:prSet presAssocID="{53F27F56-4A95-46F8-9BF6-CCED06489524}" presName="spaceRect" presStyleCnt="0"/>
      <dgm:spPr/>
    </dgm:pt>
    <dgm:pt modelId="{06EB903F-B757-4A91-8451-245DB32363FE}" type="pres">
      <dgm:prSet presAssocID="{53F27F56-4A95-46F8-9BF6-CCED06489524}" presName="parTx" presStyleLbl="revTx" presStyleIdx="0" presStyleCnt="3">
        <dgm:presLayoutVars>
          <dgm:chMax val="0"/>
          <dgm:chPref val="0"/>
        </dgm:presLayoutVars>
      </dgm:prSet>
      <dgm:spPr/>
    </dgm:pt>
    <dgm:pt modelId="{853F6667-F635-477D-A859-6E0F6BD70FB3}" type="pres">
      <dgm:prSet presAssocID="{1ABA81CE-6DDB-499A-AB7B-1FA198FE62B6}" presName="sibTrans" presStyleCnt="0"/>
      <dgm:spPr/>
    </dgm:pt>
    <dgm:pt modelId="{575A3843-B800-4752-9984-5F6F1B91B795}" type="pres">
      <dgm:prSet presAssocID="{4698A2B6-58B9-44A4-AC40-5FD3CF2541EF}" presName="compNode" presStyleCnt="0"/>
      <dgm:spPr/>
    </dgm:pt>
    <dgm:pt modelId="{5C61E771-BB2B-4368-851E-63257F435495}" type="pres">
      <dgm:prSet presAssocID="{4698A2B6-58B9-44A4-AC40-5FD3CF2541EF}" presName="bgRect" presStyleLbl="bgShp" presStyleIdx="1" presStyleCnt="3"/>
      <dgm:spPr/>
    </dgm:pt>
    <dgm:pt modelId="{01B9824B-8C1D-4BB7-A6FC-36D89A60F5D7}" type="pres">
      <dgm:prSet presAssocID="{4698A2B6-58B9-44A4-AC40-5FD3CF2541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a:ext>
      </dgm:extLst>
    </dgm:pt>
    <dgm:pt modelId="{2D738387-7354-4DB8-8B33-0B686D50F595}" type="pres">
      <dgm:prSet presAssocID="{4698A2B6-58B9-44A4-AC40-5FD3CF2541EF}" presName="spaceRect" presStyleCnt="0"/>
      <dgm:spPr/>
    </dgm:pt>
    <dgm:pt modelId="{886F252D-3FBE-468F-BA83-BD7E8193FF8B}" type="pres">
      <dgm:prSet presAssocID="{4698A2B6-58B9-44A4-AC40-5FD3CF2541EF}" presName="parTx" presStyleLbl="revTx" presStyleIdx="1" presStyleCnt="3">
        <dgm:presLayoutVars>
          <dgm:chMax val="0"/>
          <dgm:chPref val="0"/>
        </dgm:presLayoutVars>
      </dgm:prSet>
      <dgm:spPr/>
    </dgm:pt>
    <dgm:pt modelId="{A269B09C-5EC6-4198-8450-58174DA42F6C}" type="pres">
      <dgm:prSet presAssocID="{34D072F8-E116-45C0-98C0-1FE5061D3874}" presName="sibTrans" presStyleCnt="0"/>
      <dgm:spPr/>
    </dgm:pt>
    <dgm:pt modelId="{276F1F3E-117C-4A44-ADD6-D79E61286690}" type="pres">
      <dgm:prSet presAssocID="{A033CFC8-43FA-44BF-B3E4-EC29FCFB0A13}" presName="compNode" presStyleCnt="0"/>
      <dgm:spPr/>
    </dgm:pt>
    <dgm:pt modelId="{88E3B637-F6CF-4F10-8475-A75B61FA53B0}" type="pres">
      <dgm:prSet presAssocID="{A033CFC8-43FA-44BF-B3E4-EC29FCFB0A13}" presName="bgRect" presStyleLbl="bgShp" presStyleIdx="2" presStyleCnt="3"/>
      <dgm:spPr/>
    </dgm:pt>
    <dgm:pt modelId="{633B3266-75E0-4C1A-8662-79A33FF0810B}" type="pres">
      <dgm:prSet presAssocID="{A033CFC8-43FA-44BF-B3E4-EC29FCFB0A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87731EA-C654-4D43-B0E5-AB38F38A23C8}" type="pres">
      <dgm:prSet presAssocID="{A033CFC8-43FA-44BF-B3E4-EC29FCFB0A13}" presName="spaceRect" presStyleCnt="0"/>
      <dgm:spPr/>
    </dgm:pt>
    <dgm:pt modelId="{3C1521E8-1302-4F20-9E6F-4C5B2BE31AF9}" type="pres">
      <dgm:prSet presAssocID="{A033CFC8-43FA-44BF-B3E4-EC29FCFB0A13}" presName="parTx" presStyleLbl="revTx" presStyleIdx="2" presStyleCnt="3">
        <dgm:presLayoutVars>
          <dgm:chMax val="0"/>
          <dgm:chPref val="0"/>
        </dgm:presLayoutVars>
      </dgm:prSet>
      <dgm:spPr/>
    </dgm:pt>
  </dgm:ptLst>
  <dgm:cxnLst>
    <dgm:cxn modelId="{E9BF0D3C-D3DE-434D-AD59-AD0A7CEF4A63}" srcId="{65035174-4901-4E3E-B908-3B1759AA1433}" destId="{53F27F56-4A95-46F8-9BF6-CCED06489524}" srcOrd="0" destOrd="0" parTransId="{512D4AD9-A8A6-48AE-BBA9-6A25A578CB12}" sibTransId="{1ABA81CE-6DDB-499A-AB7B-1FA198FE62B6}"/>
    <dgm:cxn modelId="{607F3C8A-21CB-4DBE-A7BE-9A52B8538BEA}" srcId="{65035174-4901-4E3E-B908-3B1759AA1433}" destId="{A033CFC8-43FA-44BF-B3E4-EC29FCFB0A13}" srcOrd="2" destOrd="0" parTransId="{CB386D40-53B8-4F7A-82A9-A8FBF06D1032}" sibTransId="{C049EF16-34DA-468D-BE7A-42981B2AD2C3}"/>
    <dgm:cxn modelId="{9743CC8F-BFA7-4F3B-81EF-AC912DAE89C2}" type="presOf" srcId="{65035174-4901-4E3E-B908-3B1759AA1433}" destId="{1F02BC3E-4929-4540-AFCB-C2797ADCF5CC}" srcOrd="0" destOrd="0" presId="urn:microsoft.com/office/officeart/2018/2/layout/IconVerticalSolidList"/>
    <dgm:cxn modelId="{4B4ECD95-D853-4797-B748-3761E2E76F2C}" srcId="{65035174-4901-4E3E-B908-3B1759AA1433}" destId="{4698A2B6-58B9-44A4-AC40-5FD3CF2541EF}" srcOrd="1" destOrd="0" parTransId="{6C82CA0B-72E5-4B2D-8D47-731827BD9E18}" sibTransId="{34D072F8-E116-45C0-98C0-1FE5061D3874}"/>
    <dgm:cxn modelId="{D1FCEDB2-7A2E-4662-AD76-0DE7BB2CE49E}" type="presOf" srcId="{A033CFC8-43FA-44BF-B3E4-EC29FCFB0A13}" destId="{3C1521E8-1302-4F20-9E6F-4C5B2BE31AF9}" srcOrd="0" destOrd="0" presId="urn:microsoft.com/office/officeart/2018/2/layout/IconVerticalSolidList"/>
    <dgm:cxn modelId="{A74DC8CF-8A81-4044-93CD-A28E5AE9810E}" type="presOf" srcId="{4698A2B6-58B9-44A4-AC40-5FD3CF2541EF}" destId="{886F252D-3FBE-468F-BA83-BD7E8193FF8B}" srcOrd="0" destOrd="0" presId="urn:microsoft.com/office/officeart/2018/2/layout/IconVerticalSolidList"/>
    <dgm:cxn modelId="{4D718ED3-82F5-4A47-B1AC-47DDB670783D}" type="presOf" srcId="{53F27F56-4A95-46F8-9BF6-CCED06489524}" destId="{06EB903F-B757-4A91-8451-245DB32363FE}" srcOrd="0" destOrd="0" presId="urn:microsoft.com/office/officeart/2018/2/layout/IconVerticalSolidList"/>
    <dgm:cxn modelId="{DD87239D-F794-4C19-9354-8E126C402420}" type="presParOf" srcId="{1F02BC3E-4929-4540-AFCB-C2797ADCF5CC}" destId="{C651C63E-53D9-4EA5-962D-016F2DF87CC6}" srcOrd="0" destOrd="0" presId="urn:microsoft.com/office/officeart/2018/2/layout/IconVerticalSolidList"/>
    <dgm:cxn modelId="{B610FCAA-9582-44D2-B02F-D9BE1C9E9D9B}" type="presParOf" srcId="{C651C63E-53D9-4EA5-962D-016F2DF87CC6}" destId="{2C62EDFE-3E1F-4CBB-82A7-65323D9D01EC}" srcOrd="0" destOrd="0" presId="urn:microsoft.com/office/officeart/2018/2/layout/IconVerticalSolidList"/>
    <dgm:cxn modelId="{2727CEDF-C587-4E2D-A4AF-61A57AE7BD31}" type="presParOf" srcId="{C651C63E-53D9-4EA5-962D-016F2DF87CC6}" destId="{1157F6F7-6F81-4D55-B9F6-D4AA821ABAAA}" srcOrd="1" destOrd="0" presId="urn:microsoft.com/office/officeart/2018/2/layout/IconVerticalSolidList"/>
    <dgm:cxn modelId="{EA17D380-2DF1-44C6-80CF-F11856B82E79}" type="presParOf" srcId="{C651C63E-53D9-4EA5-962D-016F2DF87CC6}" destId="{0CD74CE6-78C7-4DF5-9D53-712346429127}" srcOrd="2" destOrd="0" presId="urn:microsoft.com/office/officeart/2018/2/layout/IconVerticalSolidList"/>
    <dgm:cxn modelId="{A4BA5930-DC13-4846-B15E-43C3B24B5C54}" type="presParOf" srcId="{C651C63E-53D9-4EA5-962D-016F2DF87CC6}" destId="{06EB903F-B757-4A91-8451-245DB32363FE}" srcOrd="3" destOrd="0" presId="urn:microsoft.com/office/officeart/2018/2/layout/IconVerticalSolidList"/>
    <dgm:cxn modelId="{825FFA4F-C5B3-40F8-9725-862C1DBE2AEF}" type="presParOf" srcId="{1F02BC3E-4929-4540-AFCB-C2797ADCF5CC}" destId="{853F6667-F635-477D-A859-6E0F6BD70FB3}" srcOrd="1" destOrd="0" presId="urn:microsoft.com/office/officeart/2018/2/layout/IconVerticalSolidList"/>
    <dgm:cxn modelId="{B1F22F19-EAE9-429E-9FE8-5C7164F9CA23}" type="presParOf" srcId="{1F02BC3E-4929-4540-AFCB-C2797ADCF5CC}" destId="{575A3843-B800-4752-9984-5F6F1B91B795}" srcOrd="2" destOrd="0" presId="urn:microsoft.com/office/officeart/2018/2/layout/IconVerticalSolidList"/>
    <dgm:cxn modelId="{FFB70517-99C9-4A65-B109-75F885D7BDFF}" type="presParOf" srcId="{575A3843-B800-4752-9984-5F6F1B91B795}" destId="{5C61E771-BB2B-4368-851E-63257F435495}" srcOrd="0" destOrd="0" presId="urn:microsoft.com/office/officeart/2018/2/layout/IconVerticalSolidList"/>
    <dgm:cxn modelId="{32C0651F-EB17-44A8-9B5A-3CEC0851F6D5}" type="presParOf" srcId="{575A3843-B800-4752-9984-5F6F1B91B795}" destId="{01B9824B-8C1D-4BB7-A6FC-36D89A60F5D7}" srcOrd="1" destOrd="0" presId="urn:microsoft.com/office/officeart/2018/2/layout/IconVerticalSolidList"/>
    <dgm:cxn modelId="{252D1E2B-F0BA-470E-88D8-D7D901ABAE19}" type="presParOf" srcId="{575A3843-B800-4752-9984-5F6F1B91B795}" destId="{2D738387-7354-4DB8-8B33-0B686D50F595}" srcOrd="2" destOrd="0" presId="urn:microsoft.com/office/officeart/2018/2/layout/IconVerticalSolidList"/>
    <dgm:cxn modelId="{20473DC7-EBE5-409E-8659-E64EE1270949}" type="presParOf" srcId="{575A3843-B800-4752-9984-5F6F1B91B795}" destId="{886F252D-3FBE-468F-BA83-BD7E8193FF8B}" srcOrd="3" destOrd="0" presId="urn:microsoft.com/office/officeart/2018/2/layout/IconVerticalSolidList"/>
    <dgm:cxn modelId="{C2A20A0D-E176-4A5A-9584-DF7B40EB785B}" type="presParOf" srcId="{1F02BC3E-4929-4540-AFCB-C2797ADCF5CC}" destId="{A269B09C-5EC6-4198-8450-58174DA42F6C}" srcOrd="3" destOrd="0" presId="urn:microsoft.com/office/officeart/2018/2/layout/IconVerticalSolidList"/>
    <dgm:cxn modelId="{AF8A802D-CE0F-4BB7-9CC3-1FB341EB4A95}" type="presParOf" srcId="{1F02BC3E-4929-4540-AFCB-C2797ADCF5CC}" destId="{276F1F3E-117C-4A44-ADD6-D79E61286690}" srcOrd="4" destOrd="0" presId="urn:microsoft.com/office/officeart/2018/2/layout/IconVerticalSolidList"/>
    <dgm:cxn modelId="{913F3A03-6141-4D09-84E9-F82D63878CE7}" type="presParOf" srcId="{276F1F3E-117C-4A44-ADD6-D79E61286690}" destId="{88E3B637-F6CF-4F10-8475-A75B61FA53B0}" srcOrd="0" destOrd="0" presId="urn:microsoft.com/office/officeart/2018/2/layout/IconVerticalSolidList"/>
    <dgm:cxn modelId="{B98BA45A-3ECD-411E-8FCB-5A209C314124}" type="presParOf" srcId="{276F1F3E-117C-4A44-ADD6-D79E61286690}" destId="{633B3266-75E0-4C1A-8662-79A33FF0810B}" srcOrd="1" destOrd="0" presId="urn:microsoft.com/office/officeart/2018/2/layout/IconVerticalSolidList"/>
    <dgm:cxn modelId="{7EB5A900-C29C-463D-AE92-1B9F1C57A617}" type="presParOf" srcId="{276F1F3E-117C-4A44-ADD6-D79E61286690}" destId="{A87731EA-C654-4D43-B0E5-AB38F38A23C8}" srcOrd="2" destOrd="0" presId="urn:microsoft.com/office/officeart/2018/2/layout/IconVerticalSolidList"/>
    <dgm:cxn modelId="{1FC0C96B-5335-4C3E-B431-7CFC81E3BFB9}" type="presParOf" srcId="{276F1F3E-117C-4A44-ADD6-D79E61286690}" destId="{3C1521E8-1302-4F20-9E6F-4C5B2BE31A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3406EE-AA74-4E33-9405-AD4D357FE7D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C7CE54A-A452-4FEE-9D25-0C052A7B1588}">
      <dgm:prSet/>
      <dgm:spPr/>
      <dgm:t>
        <a:bodyPr/>
        <a:lstStyle/>
        <a:p>
          <a:pPr>
            <a:lnSpc>
              <a:spcPct val="100000"/>
            </a:lnSpc>
          </a:pPr>
          <a:r>
            <a:rPr lang="en-US" b="1" dirty="0"/>
            <a:t>Retail</a:t>
          </a:r>
          <a:r>
            <a:rPr lang="en-US" dirty="0"/>
            <a:t>: Personalized marketing and customer analytics.</a:t>
          </a:r>
        </a:p>
      </dgm:t>
    </dgm:pt>
    <dgm:pt modelId="{5DECB42D-8AC2-403D-B6D8-6046E1524C57}" type="parTrans" cxnId="{5B517909-906F-41DE-B480-3729FF1F70E7}">
      <dgm:prSet/>
      <dgm:spPr/>
      <dgm:t>
        <a:bodyPr/>
        <a:lstStyle/>
        <a:p>
          <a:endParaRPr lang="en-US"/>
        </a:p>
      </dgm:t>
    </dgm:pt>
    <dgm:pt modelId="{CBA7C97F-5614-42D8-980A-C38388AFAF54}" type="sibTrans" cxnId="{5B517909-906F-41DE-B480-3729FF1F70E7}">
      <dgm:prSet/>
      <dgm:spPr/>
      <dgm:t>
        <a:bodyPr/>
        <a:lstStyle/>
        <a:p>
          <a:pPr>
            <a:lnSpc>
              <a:spcPct val="100000"/>
            </a:lnSpc>
          </a:pPr>
          <a:endParaRPr lang="en-US"/>
        </a:p>
      </dgm:t>
    </dgm:pt>
    <dgm:pt modelId="{7882EB29-480C-4308-B5A0-338692D15E97}">
      <dgm:prSet/>
      <dgm:spPr/>
      <dgm:t>
        <a:bodyPr/>
        <a:lstStyle/>
        <a:p>
          <a:pPr>
            <a:lnSpc>
              <a:spcPct val="100000"/>
            </a:lnSpc>
          </a:pPr>
          <a:r>
            <a:rPr lang="en-US" b="1" dirty="0"/>
            <a:t>Security:</a:t>
          </a:r>
          <a:r>
            <a:rPr lang="en-US" dirty="0"/>
            <a:t> Enhanced surveillance systems.</a:t>
          </a:r>
        </a:p>
      </dgm:t>
    </dgm:pt>
    <dgm:pt modelId="{66E2B4CC-737C-4716-9436-F5D79B6FA280}" type="parTrans" cxnId="{F02B52E5-78A9-47AF-B3C0-CD2A7DD0311B}">
      <dgm:prSet/>
      <dgm:spPr/>
      <dgm:t>
        <a:bodyPr/>
        <a:lstStyle/>
        <a:p>
          <a:endParaRPr lang="en-US"/>
        </a:p>
      </dgm:t>
    </dgm:pt>
    <dgm:pt modelId="{56C67D71-41D5-4BE1-8F03-A06DC4B9ACE6}" type="sibTrans" cxnId="{F02B52E5-78A9-47AF-B3C0-CD2A7DD0311B}">
      <dgm:prSet/>
      <dgm:spPr/>
      <dgm:t>
        <a:bodyPr/>
        <a:lstStyle/>
        <a:p>
          <a:pPr>
            <a:lnSpc>
              <a:spcPct val="100000"/>
            </a:lnSpc>
          </a:pPr>
          <a:endParaRPr lang="en-US"/>
        </a:p>
      </dgm:t>
    </dgm:pt>
    <dgm:pt modelId="{9EAEFBD5-A21F-4448-A81F-2B5D70451B5B}">
      <dgm:prSet/>
      <dgm:spPr/>
      <dgm:t>
        <a:bodyPr/>
        <a:lstStyle/>
        <a:p>
          <a:pPr>
            <a:lnSpc>
              <a:spcPct val="100000"/>
            </a:lnSpc>
          </a:pPr>
          <a:r>
            <a:rPr lang="en-US" b="1" dirty="0"/>
            <a:t>Healthcare</a:t>
          </a:r>
          <a:r>
            <a:rPr lang="en-US" dirty="0"/>
            <a:t>: Patient monitoring and demographic studies.</a:t>
          </a:r>
        </a:p>
      </dgm:t>
    </dgm:pt>
    <dgm:pt modelId="{F3CF2144-B77B-4586-8C82-D6573C10E951}" type="parTrans" cxnId="{C6C6A886-2E76-4B2D-B45A-5E47FB21C31F}">
      <dgm:prSet/>
      <dgm:spPr/>
      <dgm:t>
        <a:bodyPr/>
        <a:lstStyle/>
        <a:p>
          <a:endParaRPr lang="en-US"/>
        </a:p>
      </dgm:t>
    </dgm:pt>
    <dgm:pt modelId="{A3ADD721-E4F1-4532-936D-275BCEF49739}" type="sibTrans" cxnId="{C6C6A886-2E76-4B2D-B45A-5E47FB21C31F}">
      <dgm:prSet/>
      <dgm:spPr/>
      <dgm:t>
        <a:bodyPr/>
        <a:lstStyle/>
        <a:p>
          <a:pPr>
            <a:lnSpc>
              <a:spcPct val="100000"/>
            </a:lnSpc>
          </a:pPr>
          <a:endParaRPr lang="en-US"/>
        </a:p>
      </dgm:t>
    </dgm:pt>
    <dgm:pt modelId="{76A5B460-C69C-46DA-A3D4-A924E5A5FB70}">
      <dgm:prSet/>
      <dgm:spPr/>
      <dgm:t>
        <a:bodyPr/>
        <a:lstStyle/>
        <a:p>
          <a:pPr>
            <a:lnSpc>
              <a:spcPct val="100000"/>
            </a:lnSpc>
          </a:pPr>
          <a:r>
            <a:rPr lang="en-US" b="1" dirty="0"/>
            <a:t>Education:</a:t>
          </a:r>
          <a:r>
            <a:rPr lang="en-US" dirty="0"/>
            <a:t> Tailored learning experiences.</a:t>
          </a:r>
        </a:p>
      </dgm:t>
    </dgm:pt>
    <dgm:pt modelId="{6637481D-02C2-4EDA-9A1C-64B09009A5D2}" type="parTrans" cxnId="{584BDB72-55D4-4B25-8A35-8F02699D89B7}">
      <dgm:prSet/>
      <dgm:spPr/>
      <dgm:t>
        <a:bodyPr/>
        <a:lstStyle/>
        <a:p>
          <a:endParaRPr lang="en-US"/>
        </a:p>
      </dgm:t>
    </dgm:pt>
    <dgm:pt modelId="{9E9388E7-0145-4242-97DE-26D8848A31C3}" type="sibTrans" cxnId="{584BDB72-55D4-4B25-8A35-8F02699D89B7}">
      <dgm:prSet/>
      <dgm:spPr/>
      <dgm:t>
        <a:bodyPr/>
        <a:lstStyle/>
        <a:p>
          <a:endParaRPr lang="en-US"/>
        </a:p>
      </dgm:t>
    </dgm:pt>
    <dgm:pt modelId="{7199181A-A175-4B8C-8492-94A8847D5D1D}" type="pres">
      <dgm:prSet presAssocID="{853406EE-AA74-4E33-9405-AD4D357FE7D9}" presName="root" presStyleCnt="0">
        <dgm:presLayoutVars>
          <dgm:dir/>
          <dgm:resizeHandles val="exact"/>
        </dgm:presLayoutVars>
      </dgm:prSet>
      <dgm:spPr/>
    </dgm:pt>
    <dgm:pt modelId="{90CA4CDA-A500-42D7-81EE-75DC62373AD2}" type="pres">
      <dgm:prSet presAssocID="{853406EE-AA74-4E33-9405-AD4D357FE7D9}" presName="container" presStyleCnt="0">
        <dgm:presLayoutVars>
          <dgm:dir/>
          <dgm:resizeHandles val="exact"/>
        </dgm:presLayoutVars>
      </dgm:prSet>
      <dgm:spPr/>
    </dgm:pt>
    <dgm:pt modelId="{600D8E5C-7743-4307-A565-1A89FEAECF35}" type="pres">
      <dgm:prSet presAssocID="{DC7CE54A-A452-4FEE-9D25-0C052A7B1588}" presName="compNode" presStyleCnt="0"/>
      <dgm:spPr/>
    </dgm:pt>
    <dgm:pt modelId="{F2E1F528-EE04-4CAE-895B-F73529337621}" type="pres">
      <dgm:prSet presAssocID="{DC7CE54A-A452-4FEE-9D25-0C052A7B1588}" presName="iconBgRect" presStyleLbl="bgShp" presStyleIdx="0" presStyleCnt="4"/>
      <dgm:spPr/>
    </dgm:pt>
    <dgm:pt modelId="{632C81FF-2EBE-46F8-9BB6-8D0ECD25C84B}" type="pres">
      <dgm:prSet presAssocID="{DC7CE54A-A452-4FEE-9D25-0C052A7B158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udience"/>
        </a:ext>
      </dgm:extLst>
    </dgm:pt>
    <dgm:pt modelId="{FB9B6122-E44E-47E7-91FC-20BE9BDD545C}" type="pres">
      <dgm:prSet presAssocID="{DC7CE54A-A452-4FEE-9D25-0C052A7B1588}" presName="spaceRect" presStyleCnt="0"/>
      <dgm:spPr/>
    </dgm:pt>
    <dgm:pt modelId="{B2CCA599-7CA2-4D12-A6E4-933E14653A8B}" type="pres">
      <dgm:prSet presAssocID="{DC7CE54A-A452-4FEE-9D25-0C052A7B1588}" presName="textRect" presStyleLbl="revTx" presStyleIdx="0" presStyleCnt="4">
        <dgm:presLayoutVars>
          <dgm:chMax val="1"/>
          <dgm:chPref val="1"/>
        </dgm:presLayoutVars>
      </dgm:prSet>
      <dgm:spPr/>
    </dgm:pt>
    <dgm:pt modelId="{C5C28085-7450-4ED5-B10D-93372D1F5060}" type="pres">
      <dgm:prSet presAssocID="{CBA7C97F-5614-42D8-980A-C38388AFAF54}" presName="sibTrans" presStyleLbl="sibTrans2D1" presStyleIdx="0" presStyleCnt="0"/>
      <dgm:spPr/>
    </dgm:pt>
    <dgm:pt modelId="{24E25B7D-6F2A-46A6-9FED-3B886886DDA9}" type="pres">
      <dgm:prSet presAssocID="{7882EB29-480C-4308-B5A0-338692D15E97}" presName="compNode" presStyleCnt="0"/>
      <dgm:spPr/>
    </dgm:pt>
    <dgm:pt modelId="{D2D59F12-9222-44E7-963E-80B5B6DA74A9}" type="pres">
      <dgm:prSet presAssocID="{7882EB29-480C-4308-B5A0-338692D15E97}" presName="iconBgRect" presStyleLbl="bgShp" presStyleIdx="1" presStyleCnt="4"/>
      <dgm:spPr/>
    </dgm:pt>
    <dgm:pt modelId="{0F71007F-3991-433C-A65A-B321946228C5}" type="pres">
      <dgm:prSet presAssocID="{7882EB29-480C-4308-B5A0-338692D15E9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curity Camera"/>
        </a:ext>
      </dgm:extLst>
    </dgm:pt>
    <dgm:pt modelId="{B8F038E7-9750-4962-9BCF-565DC4FA5DCF}" type="pres">
      <dgm:prSet presAssocID="{7882EB29-480C-4308-B5A0-338692D15E97}" presName="spaceRect" presStyleCnt="0"/>
      <dgm:spPr/>
    </dgm:pt>
    <dgm:pt modelId="{BB245097-363C-4DDE-A42B-FFBD9E02F2B9}" type="pres">
      <dgm:prSet presAssocID="{7882EB29-480C-4308-B5A0-338692D15E97}" presName="textRect" presStyleLbl="revTx" presStyleIdx="1" presStyleCnt="4">
        <dgm:presLayoutVars>
          <dgm:chMax val="1"/>
          <dgm:chPref val="1"/>
        </dgm:presLayoutVars>
      </dgm:prSet>
      <dgm:spPr/>
    </dgm:pt>
    <dgm:pt modelId="{7C007D21-5320-4841-8049-D2726246F099}" type="pres">
      <dgm:prSet presAssocID="{56C67D71-41D5-4BE1-8F03-A06DC4B9ACE6}" presName="sibTrans" presStyleLbl="sibTrans2D1" presStyleIdx="0" presStyleCnt="0"/>
      <dgm:spPr/>
    </dgm:pt>
    <dgm:pt modelId="{2E5AEA9D-5D86-4571-B22D-819A081030B2}" type="pres">
      <dgm:prSet presAssocID="{9EAEFBD5-A21F-4448-A81F-2B5D70451B5B}" presName="compNode" presStyleCnt="0"/>
      <dgm:spPr/>
    </dgm:pt>
    <dgm:pt modelId="{DDE88F1E-F7B6-43C9-AC3B-E36579180211}" type="pres">
      <dgm:prSet presAssocID="{9EAEFBD5-A21F-4448-A81F-2B5D70451B5B}" presName="iconBgRect" presStyleLbl="bgShp" presStyleIdx="2" presStyleCnt="4"/>
      <dgm:spPr/>
    </dgm:pt>
    <dgm:pt modelId="{FE744ECF-C3F6-456B-8B49-208BC0981632}" type="pres">
      <dgm:prSet presAssocID="{9EAEFBD5-A21F-4448-A81F-2B5D70451B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spital"/>
        </a:ext>
      </dgm:extLst>
    </dgm:pt>
    <dgm:pt modelId="{943828BD-4D87-4C1B-B786-9C50371D1875}" type="pres">
      <dgm:prSet presAssocID="{9EAEFBD5-A21F-4448-A81F-2B5D70451B5B}" presName="spaceRect" presStyleCnt="0"/>
      <dgm:spPr/>
    </dgm:pt>
    <dgm:pt modelId="{3DF9D7D2-3204-4EAA-970E-912C56E77D3F}" type="pres">
      <dgm:prSet presAssocID="{9EAEFBD5-A21F-4448-A81F-2B5D70451B5B}" presName="textRect" presStyleLbl="revTx" presStyleIdx="2" presStyleCnt="4">
        <dgm:presLayoutVars>
          <dgm:chMax val="1"/>
          <dgm:chPref val="1"/>
        </dgm:presLayoutVars>
      </dgm:prSet>
      <dgm:spPr/>
    </dgm:pt>
    <dgm:pt modelId="{C987C71A-55AB-4D7A-B7EE-8EE9E5FBC0F3}" type="pres">
      <dgm:prSet presAssocID="{A3ADD721-E4F1-4532-936D-275BCEF49739}" presName="sibTrans" presStyleLbl="sibTrans2D1" presStyleIdx="0" presStyleCnt="0"/>
      <dgm:spPr/>
    </dgm:pt>
    <dgm:pt modelId="{D17CD140-8A1F-4DFE-BE3B-84793FB7D184}" type="pres">
      <dgm:prSet presAssocID="{76A5B460-C69C-46DA-A3D4-A924E5A5FB70}" presName="compNode" presStyleCnt="0"/>
      <dgm:spPr/>
    </dgm:pt>
    <dgm:pt modelId="{3D590D03-3E99-4218-9114-15D84084078C}" type="pres">
      <dgm:prSet presAssocID="{76A5B460-C69C-46DA-A3D4-A924E5A5FB70}" presName="iconBgRect" presStyleLbl="bgShp" presStyleIdx="3" presStyleCnt="4"/>
      <dgm:spPr/>
    </dgm:pt>
    <dgm:pt modelId="{1B18FF71-2C72-4FC0-B103-6231E7FF2BED}" type="pres">
      <dgm:prSet presAssocID="{76A5B460-C69C-46DA-A3D4-A924E5A5FB7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ploma Roll"/>
        </a:ext>
      </dgm:extLst>
    </dgm:pt>
    <dgm:pt modelId="{B9DE28AA-6D89-40C8-8FB1-DB4933A77335}" type="pres">
      <dgm:prSet presAssocID="{76A5B460-C69C-46DA-A3D4-A924E5A5FB70}" presName="spaceRect" presStyleCnt="0"/>
      <dgm:spPr/>
    </dgm:pt>
    <dgm:pt modelId="{FC393403-DC5C-49D7-9DEA-D3524349DD8A}" type="pres">
      <dgm:prSet presAssocID="{76A5B460-C69C-46DA-A3D4-A924E5A5FB70}" presName="textRect" presStyleLbl="revTx" presStyleIdx="3" presStyleCnt="4">
        <dgm:presLayoutVars>
          <dgm:chMax val="1"/>
          <dgm:chPref val="1"/>
        </dgm:presLayoutVars>
      </dgm:prSet>
      <dgm:spPr/>
    </dgm:pt>
  </dgm:ptLst>
  <dgm:cxnLst>
    <dgm:cxn modelId="{5B517909-906F-41DE-B480-3729FF1F70E7}" srcId="{853406EE-AA74-4E33-9405-AD4D357FE7D9}" destId="{DC7CE54A-A452-4FEE-9D25-0C052A7B1588}" srcOrd="0" destOrd="0" parTransId="{5DECB42D-8AC2-403D-B6D8-6046E1524C57}" sibTransId="{CBA7C97F-5614-42D8-980A-C38388AFAF54}"/>
    <dgm:cxn modelId="{5DB52B1E-A82A-447E-86B8-142548E1691F}" type="presOf" srcId="{A3ADD721-E4F1-4532-936D-275BCEF49739}" destId="{C987C71A-55AB-4D7A-B7EE-8EE9E5FBC0F3}" srcOrd="0" destOrd="0" presId="urn:microsoft.com/office/officeart/2018/2/layout/IconCircleList"/>
    <dgm:cxn modelId="{F845721F-9AEE-4384-B1EA-F7B8CE698E3D}" type="presOf" srcId="{853406EE-AA74-4E33-9405-AD4D357FE7D9}" destId="{7199181A-A175-4B8C-8492-94A8847D5D1D}" srcOrd="0" destOrd="0" presId="urn:microsoft.com/office/officeart/2018/2/layout/IconCircleList"/>
    <dgm:cxn modelId="{348C2B46-7801-424D-8B03-351D62EDFFAC}" type="presOf" srcId="{76A5B460-C69C-46DA-A3D4-A924E5A5FB70}" destId="{FC393403-DC5C-49D7-9DEA-D3524349DD8A}" srcOrd="0" destOrd="0" presId="urn:microsoft.com/office/officeart/2018/2/layout/IconCircleList"/>
    <dgm:cxn modelId="{584BDB72-55D4-4B25-8A35-8F02699D89B7}" srcId="{853406EE-AA74-4E33-9405-AD4D357FE7D9}" destId="{76A5B460-C69C-46DA-A3D4-A924E5A5FB70}" srcOrd="3" destOrd="0" parTransId="{6637481D-02C2-4EDA-9A1C-64B09009A5D2}" sibTransId="{9E9388E7-0145-4242-97DE-26D8848A31C3}"/>
    <dgm:cxn modelId="{C6C6A886-2E76-4B2D-B45A-5E47FB21C31F}" srcId="{853406EE-AA74-4E33-9405-AD4D357FE7D9}" destId="{9EAEFBD5-A21F-4448-A81F-2B5D70451B5B}" srcOrd="2" destOrd="0" parTransId="{F3CF2144-B77B-4586-8C82-D6573C10E951}" sibTransId="{A3ADD721-E4F1-4532-936D-275BCEF49739}"/>
    <dgm:cxn modelId="{0B8A659F-EF0F-4C4D-950A-02D72E5A6FF5}" type="presOf" srcId="{56C67D71-41D5-4BE1-8F03-A06DC4B9ACE6}" destId="{7C007D21-5320-4841-8049-D2726246F099}" srcOrd="0" destOrd="0" presId="urn:microsoft.com/office/officeart/2018/2/layout/IconCircleList"/>
    <dgm:cxn modelId="{C58A4AAB-5D51-4174-909F-738271A1ACCF}" type="presOf" srcId="{CBA7C97F-5614-42D8-980A-C38388AFAF54}" destId="{C5C28085-7450-4ED5-B10D-93372D1F5060}" srcOrd="0" destOrd="0" presId="urn:microsoft.com/office/officeart/2018/2/layout/IconCircleList"/>
    <dgm:cxn modelId="{258AC6BF-0D40-468A-8138-2E91043F0997}" type="presOf" srcId="{9EAEFBD5-A21F-4448-A81F-2B5D70451B5B}" destId="{3DF9D7D2-3204-4EAA-970E-912C56E77D3F}" srcOrd="0" destOrd="0" presId="urn:microsoft.com/office/officeart/2018/2/layout/IconCircleList"/>
    <dgm:cxn modelId="{F64E5ED6-DEEA-4EC7-A2BD-94701FE701F4}" type="presOf" srcId="{7882EB29-480C-4308-B5A0-338692D15E97}" destId="{BB245097-363C-4DDE-A42B-FFBD9E02F2B9}" srcOrd="0" destOrd="0" presId="urn:microsoft.com/office/officeart/2018/2/layout/IconCircleList"/>
    <dgm:cxn modelId="{4E9440DE-3D2F-4F7F-BBB6-C989499CE6B0}" type="presOf" srcId="{DC7CE54A-A452-4FEE-9D25-0C052A7B1588}" destId="{B2CCA599-7CA2-4D12-A6E4-933E14653A8B}" srcOrd="0" destOrd="0" presId="urn:microsoft.com/office/officeart/2018/2/layout/IconCircleList"/>
    <dgm:cxn modelId="{F02B52E5-78A9-47AF-B3C0-CD2A7DD0311B}" srcId="{853406EE-AA74-4E33-9405-AD4D357FE7D9}" destId="{7882EB29-480C-4308-B5A0-338692D15E97}" srcOrd="1" destOrd="0" parTransId="{66E2B4CC-737C-4716-9436-F5D79B6FA280}" sibTransId="{56C67D71-41D5-4BE1-8F03-A06DC4B9ACE6}"/>
    <dgm:cxn modelId="{BD72084F-2D21-432B-945C-606DE6681C07}" type="presParOf" srcId="{7199181A-A175-4B8C-8492-94A8847D5D1D}" destId="{90CA4CDA-A500-42D7-81EE-75DC62373AD2}" srcOrd="0" destOrd="0" presId="urn:microsoft.com/office/officeart/2018/2/layout/IconCircleList"/>
    <dgm:cxn modelId="{7AC71572-4FE3-49A6-9293-1299D3637B85}" type="presParOf" srcId="{90CA4CDA-A500-42D7-81EE-75DC62373AD2}" destId="{600D8E5C-7743-4307-A565-1A89FEAECF35}" srcOrd="0" destOrd="0" presId="urn:microsoft.com/office/officeart/2018/2/layout/IconCircleList"/>
    <dgm:cxn modelId="{6975E4AB-ECB6-45E3-BC3F-F502553F189E}" type="presParOf" srcId="{600D8E5C-7743-4307-A565-1A89FEAECF35}" destId="{F2E1F528-EE04-4CAE-895B-F73529337621}" srcOrd="0" destOrd="0" presId="urn:microsoft.com/office/officeart/2018/2/layout/IconCircleList"/>
    <dgm:cxn modelId="{8B147388-555F-4513-8D1E-0BC241E3FF1A}" type="presParOf" srcId="{600D8E5C-7743-4307-A565-1A89FEAECF35}" destId="{632C81FF-2EBE-46F8-9BB6-8D0ECD25C84B}" srcOrd="1" destOrd="0" presId="urn:microsoft.com/office/officeart/2018/2/layout/IconCircleList"/>
    <dgm:cxn modelId="{1D545861-7DA8-4943-BAB6-B2ADD1533F0A}" type="presParOf" srcId="{600D8E5C-7743-4307-A565-1A89FEAECF35}" destId="{FB9B6122-E44E-47E7-91FC-20BE9BDD545C}" srcOrd="2" destOrd="0" presId="urn:microsoft.com/office/officeart/2018/2/layout/IconCircleList"/>
    <dgm:cxn modelId="{CECBF176-B32A-444C-9B11-F840A13F6256}" type="presParOf" srcId="{600D8E5C-7743-4307-A565-1A89FEAECF35}" destId="{B2CCA599-7CA2-4D12-A6E4-933E14653A8B}" srcOrd="3" destOrd="0" presId="urn:microsoft.com/office/officeart/2018/2/layout/IconCircleList"/>
    <dgm:cxn modelId="{1DE3D2DC-84AC-41E8-99E7-0CC56833F139}" type="presParOf" srcId="{90CA4CDA-A500-42D7-81EE-75DC62373AD2}" destId="{C5C28085-7450-4ED5-B10D-93372D1F5060}" srcOrd="1" destOrd="0" presId="urn:microsoft.com/office/officeart/2018/2/layout/IconCircleList"/>
    <dgm:cxn modelId="{DA793344-E6BB-4BE9-8A35-15ABD6191A58}" type="presParOf" srcId="{90CA4CDA-A500-42D7-81EE-75DC62373AD2}" destId="{24E25B7D-6F2A-46A6-9FED-3B886886DDA9}" srcOrd="2" destOrd="0" presId="urn:microsoft.com/office/officeart/2018/2/layout/IconCircleList"/>
    <dgm:cxn modelId="{293B38E1-FEAE-4DE5-903F-F4D8199CB7A0}" type="presParOf" srcId="{24E25B7D-6F2A-46A6-9FED-3B886886DDA9}" destId="{D2D59F12-9222-44E7-963E-80B5B6DA74A9}" srcOrd="0" destOrd="0" presId="urn:microsoft.com/office/officeart/2018/2/layout/IconCircleList"/>
    <dgm:cxn modelId="{F291AFDD-96DB-4D5C-A762-DD8705E1666F}" type="presParOf" srcId="{24E25B7D-6F2A-46A6-9FED-3B886886DDA9}" destId="{0F71007F-3991-433C-A65A-B321946228C5}" srcOrd="1" destOrd="0" presId="urn:microsoft.com/office/officeart/2018/2/layout/IconCircleList"/>
    <dgm:cxn modelId="{D6019A98-FEE3-4CCD-8033-D16F36E83802}" type="presParOf" srcId="{24E25B7D-6F2A-46A6-9FED-3B886886DDA9}" destId="{B8F038E7-9750-4962-9BCF-565DC4FA5DCF}" srcOrd="2" destOrd="0" presId="urn:microsoft.com/office/officeart/2018/2/layout/IconCircleList"/>
    <dgm:cxn modelId="{57A73DE5-90C6-4E52-BC6B-B1BA5A007468}" type="presParOf" srcId="{24E25B7D-6F2A-46A6-9FED-3B886886DDA9}" destId="{BB245097-363C-4DDE-A42B-FFBD9E02F2B9}" srcOrd="3" destOrd="0" presId="urn:microsoft.com/office/officeart/2018/2/layout/IconCircleList"/>
    <dgm:cxn modelId="{F371AD07-891E-48A6-9172-806C5EDDF0AA}" type="presParOf" srcId="{90CA4CDA-A500-42D7-81EE-75DC62373AD2}" destId="{7C007D21-5320-4841-8049-D2726246F099}" srcOrd="3" destOrd="0" presId="urn:microsoft.com/office/officeart/2018/2/layout/IconCircleList"/>
    <dgm:cxn modelId="{ED016A98-C262-499B-A598-6CB7E7EE0D3C}" type="presParOf" srcId="{90CA4CDA-A500-42D7-81EE-75DC62373AD2}" destId="{2E5AEA9D-5D86-4571-B22D-819A081030B2}" srcOrd="4" destOrd="0" presId="urn:microsoft.com/office/officeart/2018/2/layout/IconCircleList"/>
    <dgm:cxn modelId="{7B08BF56-E35E-412A-A0BE-16AB2856A889}" type="presParOf" srcId="{2E5AEA9D-5D86-4571-B22D-819A081030B2}" destId="{DDE88F1E-F7B6-43C9-AC3B-E36579180211}" srcOrd="0" destOrd="0" presId="urn:microsoft.com/office/officeart/2018/2/layout/IconCircleList"/>
    <dgm:cxn modelId="{31A939B4-1223-4847-83D5-228A4F17BE28}" type="presParOf" srcId="{2E5AEA9D-5D86-4571-B22D-819A081030B2}" destId="{FE744ECF-C3F6-456B-8B49-208BC0981632}" srcOrd="1" destOrd="0" presId="urn:microsoft.com/office/officeart/2018/2/layout/IconCircleList"/>
    <dgm:cxn modelId="{855B08FC-2C26-46FD-9946-C450EDD64FC2}" type="presParOf" srcId="{2E5AEA9D-5D86-4571-B22D-819A081030B2}" destId="{943828BD-4D87-4C1B-B786-9C50371D1875}" srcOrd="2" destOrd="0" presId="urn:microsoft.com/office/officeart/2018/2/layout/IconCircleList"/>
    <dgm:cxn modelId="{0565A0F4-0FB7-4DB8-88DD-CF8CB3976AF8}" type="presParOf" srcId="{2E5AEA9D-5D86-4571-B22D-819A081030B2}" destId="{3DF9D7D2-3204-4EAA-970E-912C56E77D3F}" srcOrd="3" destOrd="0" presId="urn:microsoft.com/office/officeart/2018/2/layout/IconCircleList"/>
    <dgm:cxn modelId="{2854E611-12B5-422E-89B8-4BF38C41862F}" type="presParOf" srcId="{90CA4CDA-A500-42D7-81EE-75DC62373AD2}" destId="{C987C71A-55AB-4D7A-B7EE-8EE9E5FBC0F3}" srcOrd="5" destOrd="0" presId="urn:microsoft.com/office/officeart/2018/2/layout/IconCircleList"/>
    <dgm:cxn modelId="{62B9FF7B-C742-4AB2-A08C-753C3773A276}" type="presParOf" srcId="{90CA4CDA-A500-42D7-81EE-75DC62373AD2}" destId="{D17CD140-8A1F-4DFE-BE3B-84793FB7D184}" srcOrd="6" destOrd="0" presId="urn:microsoft.com/office/officeart/2018/2/layout/IconCircleList"/>
    <dgm:cxn modelId="{040E3FA5-04A4-4CEA-B0DB-C903394DB6AB}" type="presParOf" srcId="{D17CD140-8A1F-4DFE-BE3B-84793FB7D184}" destId="{3D590D03-3E99-4218-9114-15D84084078C}" srcOrd="0" destOrd="0" presId="urn:microsoft.com/office/officeart/2018/2/layout/IconCircleList"/>
    <dgm:cxn modelId="{5C5931C3-07BF-4AF8-886F-38C2FEE658AD}" type="presParOf" srcId="{D17CD140-8A1F-4DFE-BE3B-84793FB7D184}" destId="{1B18FF71-2C72-4FC0-B103-6231E7FF2BED}" srcOrd="1" destOrd="0" presId="urn:microsoft.com/office/officeart/2018/2/layout/IconCircleList"/>
    <dgm:cxn modelId="{26363EFB-051D-4468-963B-CC5D11ABE057}" type="presParOf" srcId="{D17CD140-8A1F-4DFE-BE3B-84793FB7D184}" destId="{B9DE28AA-6D89-40C8-8FB1-DB4933A77335}" srcOrd="2" destOrd="0" presId="urn:microsoft.com/office/officeart/2018/2/layout/IconCircleList"/>
    <dgm:cxn modelId="{48AC97DA-69E7-4759-BF12-4C576DD08519}" type="presParOf" srcId="{D17CD140-8A1F-4DFE-BE3B-84793FB7D184}" destId="{FC393403-DC5C-49D7-9DEA-D3524349DD8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1A8985-2771-43E9-98B2-80148A80304A}" type="doc">
      <dgm:prSet loTypeId="urn:microsoft.com/office/officeart/2016/7/layout/VerticalSolidActionList" loCatId="List" qsTypeId="urn:microsoft.com/office/officeart/2005/8/quickstyle/simple1" qsCatId="simple" csTypeId="urn:microsoft.com/office/officeart/2005/8/colors/accent0_3" csCatId="mainScheme"/>
      <dgm:spPr/>
      <dgm:t>
        <a:bodyPr/>
        <a:lstStyle/>
        <a:p>
          <a:endParaRPr lang="en-US"/>
        </a:p>
      </dgm:t>
    </dgm:pt>
    <dgm:pt modelId="{8F846EF6-8D2A-462E-A5D8-71F30CA3595C}">
      <dgm:prSet/>
      <dgm:spPr/>
      <dgm:t>
        <a:bodyPr/>
        <a:lstStyle/>
        <a:p>
          <a:r>
            <a:rPr lang="en-US"/>
            <a:t>Expand</a:t>
          </a:r>
        </a:p>
      </dgm:t>
    </dgm:pt>
    <dgm:pt modelId="{4691DD25-B9DC-4A35-A4FD-3E1E6172600F}" type="parTrans" cxnId="{38991DC1-E6E3-473B-8619-0ECF019D3C6F}">
      <dgm:prSet/>
      <dgm:spPr/>
      <dgm:t>
        <a:bodyPr/>
        <a:lstStyle/>
        <a:p>
          <a:endParaRPr lang="en-US"/>
        </a:p>
      </dgm:t>
    </dgm:pt>
    <dgm:pt modelId="{2A58117B-BD0A-4589-A6F8-C2A0FD838743}" type="sibTrans" cxnId="{38991DC1-E6E3-473B-8619-0ECF019D3C6F}">
      <dgm:prSet/>
      <dgm:spPr/>
      <dgm:t>
        <a:bodyPr/>
        <a:lstStyle/>
        <a:p>
          <a:endParaRPr lang="en-US"/>
        </a:p>
      </dgm:t>
    </dgm:pt>
    <dgm:pt modelId="{D8A1E951-9D29-4A7D-8A88-EDA2A73774C5}">
      <dgm:prSet/>
      <dgm:spPr/>
      <dgm:t>
        <a:bodyPr/>
        <a:lstStyle/>
        <a:p>
          <a:r>
            <a:rPr lang="en-US"/>
            <a:t>Expand to additional demographic attributes like ethnicity.</a:t>
          </a:r>
        </a:p>
      </dgm:t>
    </dgm:pt>
    <dgm:pt modelId="{24CF7A1D-FCFE-43AB-9563-AA984F00F2B0}" type="parTrans" cxnId="{3E7D1AFC-3590-4C18-A86E-47505F47FE64}">
      <dgm:prSet/>
      <dgm:spPr/>
      <dgm:t>
        <a:bodyPr/>
        <a:lstStyle/>
        <a:p>
          <a:endParaRPr lang="en-US"/>
        </a:p>
      </dgm:t>
    </dgm:pt>
    <dgm:pt modelId="{158BCBE9-DF06-41EA-8955-B2CC155E0930}" type="sibTrans" cxnId="{3E7D1AFC-3590-4C18-A86E-47505F47FE64}">
      <dgm:prSet/>
      <dgm:spPr/>
      <dgm:t>
        <a:bodyPr/>
        <a:lstStyle/>
        <a:p>
          <a:endParaRPr lang="en-US"/>
        </a:p>
      </dgm:t>
    </dgm:pt>
    <dgm:pt modelId="{AF4016F0-08A2-4A66-B2BE-B3E7D2B68727}">
      <dgm:prSet/>
      <dgm:spPr/>
      <dgm:t>
        <a:bodyPr/>
        <a:lstStyle/>
        <a:p>
          <a:r>
            <a:rPr lang="en-US"/>
            <a:t>Integrate</a:t>
          </a:r>
        </a:p>
      </dgm:t>
    </dgm:pt>
    <dgm:pt modelId="{74EB5BEC-0DC5-4E39-832F-D35819D4579E}" type="parTrans" cxnId="{62DBC815-122B-4498-90C9-2D3C1B71CF9C}">
      <dgm:prSet/>
      <dgm:spPr/>
      <dgm:t>
        <a:bodyPr/>
        <a:lstStyle/>
        <a:p>
          <a:endParaRPr lang="en-US"/>
        </a:p>
      </dgm:t>
    </dgm:pt>
    <dgm:pt modelId="{FBD00865-737D-4528-8C4F-C115DFD82EA9}" type="sibTrans" cxnId="{62DBC815-122B-4498-90C9-2D3C1B71CF9C}">
      <dgm:prSet/>
      <dgm:spPr/>
      <dgm:t>
        <a:bodyPr/>
        <a:lstStyle/>
        <a:p>
          <a:endParaRPr lang="en-US"/>
        </a:p>
      </dgm:t>
    </dgm:pt>
    <dgm:pt modelId="{1A5DD9C6-F71F-4F3E-85C5-F5F9F1134794}">
      <dgm:prSet/>
      <dgm:spPr/>
      <dgm:t>
        <a:bodyPr/>
        <a:lstStyle/>
        <a:p>
          <a:r>
            <a:rPr lang="en-US"/>
            <a:t>Integrate emotion detection for comprehensive analysis.</a:t>
          </a:r>
        </a:p>
      </dgm:t>
    </dgm:pt>
    <dgm:pt modelId="{9FD5E11A-F4C9-455F-B041-A69ACFBE727F}" type="parTrans" cxnId="{EA873D9D-B930-4DBC-BD75-7BCCA4F8D570}">
      <dgm:prSet/>
      <dgm:spPr/>
      <dgm:t>
        <a:bodyPr/>
        <a:lstStyle/>
        <a:p>
          <a:endParaRPr lang="en-US"/>
        </a:p>
      </dgm:t>
    </dgm:pt>
    <dgm:pt modelId="{A9504FBD-D2A1-42BA-A62C-C2B4864F7A4F}" type="sibTrans" cxnId="{EA873D9D-B930-4DBC-BD75-7BCCA4F8D570}">
      <dgm:prSet/>
      <dgm:spPr/>
      <dgm:t>
        <a:bodyPr/>
        <a:lstStyle/>
        <a:p>
          <a:endParaRPr lang="en-US"/>
        </a:p>
      </dgm:t>
    </dgm:pt>
    <dgm:pt modelId="{2D75B1F5-FC48-4ED5-99AC-6964F4150646}">
      <dgm:prSet/>
      <dgm:spPr/>
      <dgm:t>
        <a:bodyPr/>
        <a:lstStyle/>
        <a:p>
          <a:r>
            <a:rPr lang="en-US"/>
            <a:t>Deploy on</a:t>
          </a:r>
        </a:p>
      </dgm:t>
    </dgm:pt>
    <dgm:pt modelId="{BAF2B74B-ECFC-4D15-A83B-51055F125F87}" type="parTrans" cxnId="{42DA9C70-A777-4DA8-B92E-4C1D7E8D7442}">
      <dgm:prSet/>
      <dgm:spPr/>
      <dgm:t>
        <a:bodyPr/>
        <a:lstStyle/>
        <a:p>
          <a:endParaRPr lang="en-US"/>
        </a:p>
      </dgm:t>
    </dgm:pt>
    <dgm:pt modelId="{9174B063-EE54-4F67-9456-157CC76D45FF}" type="sibTrans" cxnId="{42DA9C70-A777-4DA8-B92E-4C1D7E8D7442}">
      <dgm:prSet/>
      <dgm:spPr/>
      <dgm:t>
        <a:bodyPr/>
        <a:lstStyle/>
        <a:p>
          <a:endParaRPr lang="en-US"/>
        </a:p>
      </dgm:t>
    </dgm:pt>
    <dgm:pt modelId="{32C21F2B-BE25-45BE-8B3A-09CD76725C05}">
      <dgm:prSet/>
      <dgm:spPr/>
      <dgm:t>
        <a:bodyPr/>
        <a:lstStyle/>
        <a:p>
          <a:r>
            <a:rPr lang="en-US"/>
            <a:t>Deploy on edge devices for enhanced portability.</a:t>
          </a:r>
        </a:p>
      </dgm:t>
    </dgm:pt>
    <dgm:pt modelId="{C85070B5-5C36-4A4E-907F-6F14F1878E45}" type="parTrans" cxnId="{FEC7ADF1-C413-4184-A79E-7620DF9E8860}">
      <dgm:prSet/>
      <dgm:spPr/>
      <dgm:t>
        <a:bodyPr/>
        <a:lstStyle/>
        <a:p>
          <a:endParaRPr lang="en-US"/>
        </a:p>
      </dgm:t>
    </dgm:pt>
    <dgm:pt modelId="{0F7EC9A4-426C-4D22-BCCA-A0095C194BC2}" type="sibTrans" cxnId="{FEC7ADF1-C413-4184-A79E-7620DF9E8860}">
      <dgm:prSet/>
      <dgm:spPr/>
      <dgm:t>
        <a:bodyPr/>
        <a:lstStyle/>
        <a:p>
          <a:endParaRPr lang="en-US"/>
        </a:p>
      </dgm:t>
    </dgm:pt>
    <dgm:pt modelId="{6019166C-2985-442A-B868-C877E4C3A032}">
      <dgm:prSet/>
      <dgm:spPr/>
      <dgm:t>
        <a:bodyPr/>
        <a:lstStyle/>
        <a:p>
          <a:r>
            <a:rPr lang="en-US"/>
            <a:t>Collaborate</a:t>
          </a:r>
        </a:p>
      </dgm:t>
    </dgm:pt>
    <dgm:pt modelId="{11F66312-9A4F-4F5F-BACE-8E0F0D9FFE84}" type="parTrans" cxnId="{64E2C20A-0326-4A77-A7D4-B695F4CE9AF1}">
      <dgm:prSet/>
      <dgm:spPr/>
      <dgm:t>
        <a:bodyPr/>
        <a:lstStyle/>
        <a:p>
          <a:endParaRPr lang="en-US"/>
        </a:p>
      </dgm:t>
    </dgm:pt>
    <dgm:pt modelId="{8FD4F3FC-F384-4A29-A7FE-B56C581ABE1B}" type="sibTrans" cxnId="{64E2C20A-0326-4A77-A7D4-B695F4CE9AF1}">
      <dgm:prSet/>
      <dgm:spPr/>
      <dgm:t>
        <a:bodyPr/>
        <a:lstStyle/>
        <a:p>
          <a:endParaRPr lang="en-US"/>
        </a:p>
      </dgm:t>
    </dgm:pt>
    <dgm:pt modelId="{B3EB151A-4194-4A3E-8E9B-B557EA89F4CB}">
      <dgm:prSet/>
      <dgm:spPr/>
      <dgm:t>
        <a:bodyPr/>
        <a:lstStyle/>
        <a:p>
          <a:r>
            <a:rPr lang="en-US"/>
            <a:t>Collaborate with industries for practical applications.</a:t>
          </a:r>
        </a:p>
      </dgm:t>
    </dgm:pt>
    <dgm:pt modelId="{F7B28B95-6D57-4BA9-9B0F-D86BBA33878F}" type="parTrans" cxnId="{EC010504-5E65-44A9-8A21-DC287B7D7CF0}">
      <dgm:prSet/>
      <dgm:spPr/>
      <dgm:t>
        <a:bodyPr/>
        <a:lstStyle/>
        <a:p>
          <a:endParaRPr lang="en-US"/>
        </a:p>
      </dgm:t>
    </dgm:pt>
    <dgm:pt modelId="{841B2D10-3119-4D18-9115-A692504EEFF6}" type="sibTrans" cxnId="{EC010504-5E65-44A9-8A21-DC287B7D7CF0}">
      <dgm:prSet/>
      <dgm:spPr/>
      <dgm:t>
        <a:bodyPr/>
        <a:lstStyle/>
        <a:p>
          <a:endParaRPr lang="en-US"/>
        </a:p>
      </dgm:t>
    </dgm:pt>
    <dgm:pt modelId="{D588A2C5-D4C2-4763-B07B-4D1B3DEF52B1}" type="pres">
      <dgm:prSet presAssocID="{211A8985-2771-43E9-98B2-80148A80304A}" presName="Name0" presStyleCnt="0">
        <dgm:presLayoutVars>
          <dgm:dir/>
          <dgm:animLvl val="lvl"/>
          <dgm:resizeHandles val="exact"/>
        </dgm:presLayoutVars>
      </dgm:prSet>
      <dgm:spPr/>
    </dgm:pt>
    <dgm:pt modelId="{EA29FB2C-425E-494E-BE34-8E5A0BB150C9}" type="pres">
      <dgm:prSet presAssocID="{8F846EF6-8D2A-462E-A5D8-71F30CA3595C}" presName="linNode" presStyleCnt="0"/>
      <dgm:spPr/>
    </dgm:pt>
    <dgm:pt modelId="{2C7CEB5E-6D99-46AC-A8FE-B610D2391364}" type="pres">
      <dgm:prSet presAssocID="{8F846EF6-8D2A-462E-A5D8-71F30CA3595C}" presName="parentText" presStyleLbl="alignNode1" presStyleIdx="0" presStyleCnt="4">
        <dgm:presLayoutVars>
          <dgm:chMax val="1"/>
          <dgm:bulletEnabled/>
        </dgm:presLayoutVars>
      </dgm:prSet>
      <dgm:spPr/>
    </dgm:pt>
    <dgm:pt modelId="{4BE0EF47-362A-4673-80D3-48BEAD6A9F5E}" type="pres">
      <dgm:prSet presAssocID="{8F846EF6-8D2A-462E-A5D8-71F30CA3595C}" presName="descendantText" presStyleLbl="alignAccFollowNode1" presStyleIdx="0" presStyleCnt="4">
        <dgm:presLayoutVars>
          <dgm:bulletEnabled/>
        </dgm:presLayoutVars>
      </dgm:prSet>
      <dgm:spPr/>
    </dgm:pt>
    <dgm:pt modelId="{D486A7E0-1F4F-470B-B387-208DEAE00FE0}" type="pres">
      <dgm:prSet presAssocID="{2A58117B-BD0A-4589-A6F8-C2A0FD838743}" presName="sp" presStyleCnt="0"/>
      <dgm:spPr/>
    </dgm:pt>
    <dgm:pt modelId="{D51D6D8D-32F9-4C91-AB47-9B2F334393A3}" type="pres">
      <dgm:prSet presAssocID="{AF4016F0-08A2-4A66-B2BE-B3E7D2B68727}" presName="linNode" presStyleCnt="0"/>
      <dgm:spPr/>
    </dgm:pt>
    <dgm:pt modelId="{9A2265DF-6942-4867-A92B-CB9C47E1B36A}" type="pres">
      <dgm:prSet presAssocID="{AF4016F0-08A2-4A66-B2BE-B3E7D2B68727}" presName="parentText" presStyleLbl="alignNode1" presStyleIdx="1" presStyleCnt="4">
        <dgm:presLayoutVars>
          <dgm:chMax val="1"/>
          <dgm:bulletEnabled/>
        </dgm:presLayoutVars>
      </dgm:prSet>
      <dgm:spPr/>
    </dgm:pt>
    <dgm:pt modelId="{5ABE8699-E157-45CE-B6AC-47BFCCA7BDCD}" type="pres">
      <dgm:prSet presAssocID="{AF4016F0-08A2-4A66-B2BE-B3E7D2B68727}" presName="descendantText" presStyleLbl="alignAccFollowNode1" presStyleIdx="1" presStyleCnt="4">
        <dgm:presLayoutVars>
          <dgm:bulletEnabled/>
        </dgm:presLayoutVars>
      </dgm:prSet>
      <dgm:spPr/>
    </dgm:pt>
    <dgm:pt modelId="{6412789E-C33C-492F-97D0-DDB744FFE430}" type="pres">
      <dgm:prSet presAssocID="{FBD00865-737D-4528-8C4F-C115DFD82EA9}" presName="sp" presStyleCnt="0"/>
      <dgm:spPr/>
    </dgm:pt>
    <dgm:pt modelId="{45918271-3C21-4401-8CA4-2F8D09858677}" type="pres">
      <dgm:prSet presAssocID="{2D75B1F5-FC48-4ED5-99AC-6964F4150646}" presName="linNode" presStyleCnt="0"/>
      <dgm:spPr/>
    </dgm:pt>
    <dgm:pt modelId="{BCC57196-1E27-4E35-8D5A-4F58CF1798B9}" type="pres">
      <dgm:prSet presAssocID="{2D75B1F5-FC48-4ED5-99AC-6964F4150646}" presName="parentText" presStyleLbl="alignNode1" presStyleIdx="2" presStyleCnt="4">
        <dgm:presLayoutVars>
          <dgm:chMax val="1"/>
          <dgm:bulletEnabled/>
        </dgm:presLayoutVars>
      </dgm:prSet>
      <dgm:spPr/>
    </dgm:pt>
    <dgm:pt modelId="{F8A2F98E-FC70-4708-B14A-8C5ED2A12074}" type="pres">
      <dgm:prSet presAssocID="{2D75B1F5-FC48-4ED5-99AC-6964F4150646}" presName="descendantText" presStyleLbl="alignAccFollowNode1" presStyleIdx="2" presStyleCnt="4">
        <dgm:presLayoutVars>
          <dgm:bulletEnabled/>
        </dgm:presLayoutVars>
      </dgm:prSet>
      <dgm:spPr/>
    </dgm:pt>
    <dgm:pt modelId="{D612D847-39F4-4225-BC52-BEF305A083B3}" type="pres">
      <dgm:prSet presAssocID="{9174B063-EE54-4F67-9456-157CC76D45FF}" presName="sp" presStyleCnt="0"/>
      <dgm:spPr/>
    </dgm:pt>
    <dgm:pt modelId="{E7AE3AE3-1B44-48EB-AB8E-8D545CD1E622}" type="pres">
      <dgm:prSet presAssocID="{6019166C-2985-442A-B868-C877E4C3A032}" presName="linNode" presStyleCnt="0"/>
      <dgm:spPr/>
    </dgm:pt>
    <dgm:pt modelId="{1B41D85A-A48C-4136-9C1A-8BF42C82B881}" type="pres">
      <dgm:prSet presAssocID="{6019166C-2985-442A-B868-C877E4C3A032}" presName="parentText" presStyleLbl="alignNode1" presStyleIdx="3" presStyleCnt="4">
        <dgm:presLayoutVars>
          <dgm:chMax val="1"/>
          <dgm:bulletEnabled/>
        </dgm:presLayoutVars>
      </dgm:prSet>
      <dgm:spPr/>
    </dgm:pt>
    <dgm:pt modelId="{64CD2F56-3939-4841-B3C2-1F3D58485BF3}" type="pres">
      <dgm:prSet presAssocID="{6019166C-2985-442A-B868-C877E4C3A032}" presName="descendantText" presStyleLbl="alignAccFollowNode1" presStyleIdx="3" presStyleCnt="4">
        <dgm:presLayoutVars>
          <dgm:bulletEnabled/>
        </dgm:presLayoutVars>
      </dgm:prSet>
      <dgm:spPr/>
    </dgm:pt>
  </dgm:ptLst>
  <dgm:cxnLst>
    <dgm:cxn modelId="{56AF9602-3500-499B-8C20-040A13C7A8CE}" type="presOf" srcId="{32C21F2B-BE25-45BE-8B3A-09CD76725C05}" destId="{F8A2F98E-FC70-4708-B14A-8C5ED2A12074}" srcOrd="0" destOrd="0" presId="urn:microsoft.com/office/officeart/2016/7/layout/VerticalSolidActionList"/>
    <dgm:cxn modelId="{EC010504-5E65-44A9-8A21-DC287B7D7CF0}" srcId="{6019166C-2985-442A-B868-C877E4C3A032}" destId="{B3EB151A-4194-4A3E-8E9B-B557EA89F4CB}" srcOrd="0" destOrd="0" parTransId="{F7B28B95-6D57-4BA9-9B0F-D86BBA33878F}" sibTransId="{841B2D10-3119-4D18-9115-A692504EEFF6}"/>
    <dgm:cxn modelId="{64E2C20A-0326-4A77-A7D4-B695F4CE9AF1}" srcId="{211A8985-2771-43E9-98B2-80148A80304A}" destId="{6019166C-2985-442A-B868-C877E4C3A032}" srcOrd="3" destOrd="0" parTransId="{11F66312-9A4F-4F5F-BACE-8E0F0D9FFE84}" sibTransId="{8FD4F3FC-F384-4A29-A7FE-B56C581ABE1B}"/>
    <dgm:cxn modelId="{62DBC815-122B-4498-90C9-2D3C1B71CF9C}" srcId="{211A8985-2771-43E9-98B2-80148A80304A}" destId="{AF4016F0-08A2-4A66-B2BE-B3E7D2B68727}" srcOrd="1" destOrd="0" parTransId="{74EB5BEC-0DC5-4E39-832F-D35819D4579E}" sibTransId="{FBD00865-737D-4528-8C4F-C115DFD82EA9}"/>
    <dgm:cxn modelId="{95C1C918-8F71-4BDF-981B-4CBE56C7B30E}" type="presOf" srcId="{6019166C-2985-442A-B868-C877E4C3A032}" destId="{1B41D85A-A48C-4136-9C1A-8BF42C82B881}" srcOrd="0" destOrd="0" presId="urn:microsoft.com/office/officeart/2016/7/layout/VerticalSolidActionList"/>
    <dgm:cxn modelId="{6B48295F-25CD-4F81-AE55-E8446F0E57F8}" type="presOf" srcId="{1A5DD9C6-F71F-4F3E-85C5-F5F9F1134794}" destId="{5ABE8699-E157-45CE-B6AC-47BFCCA7BDCD}" srcOrd="0" destOrd="0" presId="urn:microsoft.com/office/officeart/2016/7/layout/VerticalSolidActionList"/>
    <dgm:cxn modelId="{42DA9C70-A777-4DA8-B92E-4C1D7E8D7442}" srcId="{211A8985-2771-43E9-98B2-80148A80304A}" destId="{2D75B1F5-FC48-4ED5-99AC-6964F4150646}" srcOrd="2" destOrd="0" parTransId="{BAF2B74B-ECFC-4D15-A83B-51055F125F87}" sibTransId="{9174B063-EE54-4F67-9456-157CC76D45FF}"/>
    <dgm:cxn modelId="{C075BB8E-9ADE-417C-BE89-069A0EACD77C}" type="presOf" srcId="{B3EB151A-4194-4A3E-8E9B-B557EA89F4CB}" destId="{64CD2F56-3939-4841-B3C2-1F3D58485BF3}" srcOrd="0" destOrd="0" presId="urn:microsoft.com/office/officeart/2016/7/layout/VerticalSolidActionList"/>
    <dgm:cxn modelId="{311B529C-B43F-467E-B07A-DD0A149BEDA3}" type="presOf" srcId="{D8A1E951-9D29-4A7D-8A88-EDA2A73774C5}" destId="{4BE0EF47-362A-4673-80D3-48BEAD6A9F5E}" srcOrd="0" destOrd="0" presId="urn:microsoft.com/office/officeart/2016/7/layout/VerticalSolidActionList"/>
    <dgm:cxn modelId="{EA873D9D-B930-4DBC-BD75-7BCCA4F8D570}" srcId="{AF4016F0-08A2-4A66-B2BE-B3E7D2B68727}" destId="{1A5DD9C6-F71F-4F3E-85C5-F5F9F1134794}" srcOrd="0" destOrd="0" parTransId="{9FD5E11A-F4C9-455F-B041-A69ACFBE727F}" sibTransId="{A9504FBD-D2A1-42BA-A62C-C2B4864F7A4F}"/>
    <dgm:cxn modelId="{816BB0AF-0B92-4680-8EDA-DCE8A0BA6F7C}" type="presOf" srcId="{211A8985-2771-43E9-98B2-80148A80304A}" destId="{D588A2C5-D4C2-4763-B07B-4D1B3DEF52B1}" srcOrd="0" destOrd="0" presId="urn:microsoft.com/office/officeart/2016/7/layout/VerticalSolidActionList"/>
    <dgm:cxn modelId="{38991DC1-E6E3-473B-8619-0ECF019D3C6F}" srcId="{211A8985-2771-43E9-98B2-80148A80304A}" destId="{8F846EF6-8D2A-462E-A5D8-71F30CA3595C}" srcOrd="0" destOrd="0" parTransId="{4691DD25-B9DC-4A35-A4FD-3E1E6172600F}" sibTransId="{2A58117B-BD0A-4589-A6F8-C2A0FD838743}"/>
    <dgm:cxn modelId="{00B62FC3-0A99-47F6-8D9C-5F2F8E118C97}" type="presOf" srcId="{8F846EF6-8D2A-462E-A5D8-71F30CA3595C}" destId="{2C7CEB5E-6D99-46AC-A8FE-B610D2391364}" srcOrd="0" destOrd="0" presId="urn:microsoft.com/office/officeart/2016/7/layout/VerticalSolidActionList"/>
    <dgm:cxn modelId="{8E62E4EC-3297-4055-A0E4-D517D9C53194}" type="presOf" srcId="{AF4016F0-08A2-4A66-B2BE-B3E7D2B68727}" destId="{9A2265DF-6942-4867-A92B-CB9C47E1B36A}" srcOrd="0" destOrd="0" presId="urn:microsoft.com/office/officeart/2016/7/layout/VerticalSolidActionList"/>
    <dgm:cxn modelId="{E23A45EE-8C82-40DF-BBE5-F6C460ACE8EA}" type="presOf" srcId="{2D75B1F5-FC48-4ED5-99AC-6964F4150646}" destId="{BCC57196-1E27-4E35-8D5A-4F58CF1798B9}" srcOrd="0" destOrd="0" presId="urn:microsoft.com/office/officeart/2016/7/layout/VerticalSolidActionList"/>
    <dgm:cxn modelId="{FEC7ADF1-C413-4184-A79E-7620DF9E8860}" srcId="{2D75B1F5-FC48-4ED5-99AC-6964F4150646}" destId="{32C21F2B-BE25-45BE-8B3A-09CD76725C05}" srcOrd="0" destOrd="0" parTransId="{C85070B5-5C36-4A4E-907F-6F14F1878E45}" sibTransId="{0F7EC9A4-426C-4D22-BCCA-A0095C194BC2}"/>
    <dgm:cxn modelId="{3E7D1AFC-3590-4C18-A86E-47505F47FE64}" srcId="{8F846EF6-8D2A-462E-A5D8-71F30CA3595C}" destId="{D8A1E951-9D29-4A7D-8A88-EDA2A73774C5}" srcOrd="0" destOrd="0" parTransId="{24CF7A1D-FCFE-43AB-9563-AA984F00F2B0}" sibTransId="{158BCBE9-DF06-41EA-8955-B2CC155E0930}"/>
    <dgm:cxn modelId="{B2B757A1-E057-4842-BB21-DD2EB8E8C7BD}" type="presParOf" srcId="{D588A2C5-D4C2-4763-B07B-4D1B3DEF52B1}" destId="{EA29FB2C-425E-494E-BE34-8E5A0BB150C9}" srcOrd="0" destOrd="0" presId="urn:microsoft.com/office/officeart/2016/7/layout/VerticalSolidActionList"/>
    <dgm:cxn modelId="{279476E5-D231-4AFA-8613-5652060D82EF}" type="presParOf" srcId="{EA29FB2C-425E-494E-BE34-8E5A0BB150C9}" destId="{2C7CEB5E-6D99-46AC-A8FE-B610D2391364}" srcOrd="0" destOrd="0" presId="urn:microsoft.com/office/officeart/2016/7/layout/VerticalSolidActionList"/>
    <dgm:cxn modelId="{06826727-A83D-49DA-B534-FF4FCDAD4FD9}" type="presParOf" srcId="{EA29FB2C-425E-494E-BE34-8E5A0BB150C9}" destId="{4BE0EF47-362A-4673-80D3-48BEAD6A9F5E}" srcOrd="1" destOrd="0" presId="urn:microsoft.com/office/officeart/2016/7/layout/VerticalSolidActionList"/>
    <dgm:cxn modelId="{74066EFB-7C71-4A00-BD10-444BEB632BB5}" type="presParOf" srcId="{D588A2C5-D4C2-4763-B07B-4D1B3DEF52B1}" destId="{D486A7E0-1F4F-470B-B387-208DEAE00FE0}" srcOrd="1" destOrd="0" presId="urn:microsoft.com/office/officeart/2016/7/layout/VerticalSolidActionList"/>
    <dgm:cxn modelId="{D2E5DB91-84A4-4F00-B9B0-B0E1C2960D8A}" type="presParOf" srcId="{D588A2C5-D4C2-4763-B07B-4D1B3DEF52B1}" destId="{D51D6D8D-32F9-4C91-AB47-9B2F334393A3}" srcOrd="2" destOrd="0" presId="urn:microsoft.com/office/officeart/2016/7/layout/VerticalSolidActionList"/>
    <dgm:cxn modelId="{1916FED4-8083-473D-BAED-6445B1A9D4A4}" type="presParOf" srcId="{D51D6D8D-32F9-4C91-AB47-9B2F334393A3}" destId="{9A2265DF-6942-4867-A92B-CB9C47E1B36A}" srcOrd="0" destOrd="0" presId="urn:microsoft.com/office/officeart/2016/7/layout/VerticalSolidActionList"/>
    <dgm:cxn modelId="{D09D5A05-22BF-47A0-A698-512C5B0E9CBD}" type="presParOf" srcId="{D51D6D8D-32F9-4C91-AB47-9B2F334393A3}" destId="{5ABE8699-E157-45CE-B6AC-47BFCCA7BDCD}" srcOrd="1" destOrd="0" presId="urn:microsoft.com/office/officeart/2016/7/layout/VerticalSolidActionList"/>
    <dgm:cxn modelId="{BE55220C-CB24-4FF7-B6AA-466852A53224}" type="presParOf" srcId="{D588A2C5-D4C2-4763-B07B-4D1B3DEF52B1}" destId="{6412789E-C33C-492F-97D0-DDB744FFE430}" srcOrd="3" destOrd="0" presId="urn:microsoft.com/office/officeart/2016/7/layout/VerticalSolidActionList"/>
    <dgm:cxn modelId="{BB7B985F-DBDD-48E8-96D7-5D28B49E2C6B}" type="presParOf" srcId="{D588A2C5-D4C2-4763-B07B-4D1B3DEF52B1}" destId="{45918271-3C21-4401-8CA4-2F8D09858677}" srcOrd="4" destOrd="0" presId="urn:microsoft.com/office/officeart/2016/7/layout/VerticalSolidActionList"/>
    <dgm:cxn modelId="{5084264D-EE17-421F-B7EC-9869957932A9}" type="presParOf" srcId="{45918271-3C21-4401-8CA4-2F8D09858677}" destId="{BCC57196-1E27-4E35-8D5A-4F58CF1798B9}" srcOrd="0" destOrd="0" presId="urn:microsoft.com/office/officeart/2016/7/layout/VerticalSolidActionList"/>
    <dgm:cxn modelId="{C16F5D93-5D9C-42F3-A6EF-76F7A911A0E2}" type="presParOf" srcId="{45918271-3C21-4401-8CA4-2F8D09858677}" destId="{F8A2F98E-FC70-4708-B14A-8C5ED2A12074}" srcOrd="1" destOrd="0" presId="urn:microsoft.com/office/officeart/2016/7/layout/VerticalSolidActionList"/>
    <dgm:cxn modelId="{BE9E33EE-8A07-4963-835B-B1242EF0101B}" type="presParOf" srcId="{D588A2C5-D4C2-4763-B07B-4D1B3DEF52B1}" destId="{D612D847-39F4-4225-BC52-BEF305A083B3}" srcOrd="5" destOrd="0" presId="urn:microsoft.com/office/officeart/2016/7/layout/VerticalSolidActionList"/>
    <dgm:cxn modelId="{F3CACB41-706E-4C30-86E7-CEBB82DB9498}" type="presParOf" srcId="{D588A2C5-D4C2-4763-B07B-4D1B3DEF52B1}" destId="{E7AE3AE3-1B44-48EB-AB8E-8D545CD1E622}" srcOrd="6" destOrd="0" presId="urn:microsoft.com/office/officeart/2016/7/layout/VerticalSolidActionList"/>
    <dgm:cxn modelId="{2E3B6965-3AF3-4F77-B703-261CBECEA82C}" type="presParOf" srcId="{E7AE3AE3-1B44-48EB-AB8E-8D545CD1E622}" destId="{1B41D85A-A48C-4136-9C1A-8BF42C82B881}" srcOrd="0" destOrd="0" presId="urn:microsoft.com/office/officeart/2016/7/layout/VerticalSolidActionList"/>
    <dgm:cxn modelId="{9FF6B332-FEBC-47C6-962E-E22C991D72CB}" type="presParOf" srcId="{E7AE3AE3-1B44-48EB-AB8E-8D545CD1E622}" destId="{64CD2F56-3939-4841-B3C2-1F3D58485BF3}"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3B0F2-F1BA-40B3-ABC5-299ED5D73FA7}">
      <dsp:nvSpPr>
        <dsp:cNvPr id="0" name=""/>
        <dsp:cNvSpPr/>
      </dsp:nvSpPr>
      <dsp:spPr>
        <a:xfrm>
          <a:off x="2310" y="691308"/>
          <a:ext cx="1833041" cy="256625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911" tIns="330200" rIns="142911" bIns="330200" numCol="1" spcCol="1270" anchor="t" anchorCtr="0">
          <a:noAutofit/>
        </a:bodyPr>
        <a:lstStyle/>
        <a:p>
          <a:pPr marL="0" lvl="0" indent="0" algn="l" defTabSz="577850">
            <a:lnSpc>
              <a:spcPct val="90000"/>
            </a:lnSpc>
            <a:spcBef>
              <a:spcPct val="0"/>
            </a:spcBef>
            <a:spcAft>
              <a:spcPct val="35000"/>
            </a:spcAft>
            <a:buNone/>
          </a:pPr>
          <a:r>
            <a:rPr lang="en-US" sz="1300" kern="1200" dirty="0"/>
            <a:t>Develop a real-time system for predicting age and gender.</a:t>
          </a:r>
        </a:p>
      </dsp:txBody>
      <dsp:txXfrm>
        <a:off x="2310" y="1666487"/>
        <a:ext cx="1833041" cy="1539754"/>
      </dsp:txXfrm>
    </dsp:sp>
    <dsp:sp modelId="{558E2D2D-54C1-4F47-8512-A56C8D83BC7A}">
      <dsp:nvSpPr>
        <dsp:cNvPr id="0" name=""/>
        <dsp:cNvSpPr/>
      </dsp:nvSpPr>
      <dsp:spPr>
        <a:xfrm>
          <a:off x="533892" y="947934"/>
          <a:ext cx="769877" cy="769877"/>
        </a:xfrm>
        <a:prstGeom prst="ellips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23" tIns="12700" rIns="60023" bIns="12700" numCol="1" spcCol="1270" anchor="ctr" anchorCtr="0">
          <a:noAutofit/>
        </a:bodyPr>
        <a:lstStyle/>
        <a:p>
          <a:pPr marL="0" lvl="0" indent="0" algn="ctr" defTabSz="1644650">
            <a:lnSpc>
              <a:spcPct val="90000"/>
            </a:lnSpc>
            <a:spcBef>
              <a:spcPct val="0"/>
            </a:spcBef>
            <a:spcAft>
              <a:spcPct val="35000"/>
            </a:spcAft>
            <a:buNone/>
          </a:pPr>
          <a:r>
            <a:rPr lang="en-US" sz="3700" kern="1200"/>
            <a:t>1</a:t>
          </a:r>
        </a:p>
      </dsp:txBody>
      <dsp:txXfrm>
        <a:off x="646638" y="1060680"/>
        <a:ext cx="544385" cy="544385"/>
      </dsp:txXfrm>
    </dsp:sp>
    <dsp:sp modelId="{197458AB-82DC-49BC-AA8C-B5335B4A837F}">
      <dsp:nvSpPr>
        <dsp:cNvPr id="0" name=""/>
        <dsp:cNvSpPr/>
      </dsp:nvSpPr>
      <dsp:spPr>
        <a:xfrm>
          <a:off x="2310" y="3257495"/>
          <a:ext cx="1833041" cy="72"/>
        </a:xfrm>
        <a:prstGeom prst="rect">
          <a:avLst/>
        </a:prstGeom>
        <a:solidFill>
          <a:schemeClr val="accent5">
            <a:hueOff val="-1419125"/>
            <a:satOff val="5687"/>
            <a:lumOff val="1233"/>
            <a:alphaOff val="0"/>
          </a:schemeClr>
        </a:solidFill>
        <a:ln w="25400" cap="flat" cmpd="sng" algn="ctr">
          <a:solidFill>
            <a:schemeClr val="accent5">
              <a:hueOff val="-1419125"/>
              <a:satOff val="5687"/>
              <a:lumOff val="123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81C4A7-EC17-4510-BE19-E50EF0DD2729}">
      <dsp:nvSpPr>
        <dsp:cNvPr id="0" name=""/>
        <dsp:cNvSpPr/>
      </dsp:nvSpPr>
      <dsp:spPr>
        <a:xfrm>
          <a:off x="2018656" y="691308"/>
          <a:ext cx="1833041" cy="2566258"/>
        </a:xfrm>
        <a:prstGeom prst="rect">
          <a:avLst/>
        </a:prstGeom>
        <a:solidFill>
          <a:schemeClr val="accent5">
            <a:tint val="40000"/>
            <a:alpha val="90000"/>
            <a:hueOff val="-3580161"/>
            <a:satOff val="16084"/>
            <a:lumOff val="1106"/>
            <a:alphaOff val="0"/>
          </a:schemeClr>
        </a:solidFill>
        <a:ln w="25400" cap="flat" cmpd="sng" algn="ctr">
          <a:solidFill>
            <a:schemeClr val="accent5">
              <a:tint val="40000"/>
              <a:alpha val="90000"/>
              <a:hueOff val="-3580161"/>
              <a:satOff val="16084"/>
              <a:lumOff val="1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911" tIns="330200" rIns="142911" bIns="330200" numCol="1" spcCol="1270" anchor="t" anchorCtr="0">
          <a:noAutofit/>
        </a:bodyPr>
        <a:lstStyle/>
        <a:p>
          <a:pPr marL="0" lvl="0" indent="0" algn="l" defTabSz="577850">
            <a:lnSpc>
              <a:spcPct val="90000"/>
            </a:lnSpc>
            <a:spcBef>
              <a:spcPct val="0"/>
            </a:spcBef>
            <a:spcAft>
              <a:spcPct val="35000"/>
            </a:spcAft>
            <a:buNone/>
          </a:pPr>
          <a:r>
            <a:rPr lang="en-US" sz="1300" kern="1200" dirty="0"/>
            <a:t>Utilize the </a:t>
          </a:r>
          <a:r>
            <a:rPr lang="en-US" sz="1300" kern="1200" dirty="0" err="1"/>
            <a:t>UTKFace</a:t>
          </a:r>
          <a:r>
            <a:rPr lang="en-US" sz="1300" kern="1200" dirty="0"/>
            <a:t> dataset for training and validation.</a:t>
          </a:r>
        </a:p>
      </dsp:txBody>
      <dsp:txXfrm>
        <a:off x="2018656" y="1666487"/>
        <a:ext cx="1833041" cy="1539754"/>
      </dsp:txXfrm>
    </dsp:sp>
    <dsp:sp modelId="{BCDB2EA6-19B2-4B4D-9F50-E0D20FDD309C}">
      <dsp:nvSpPr>
        <dsp:cNvPr id="0" name=""/>
        <dsp:cNvSpPr/>
      </dsp:nvSpPr>
      <dsp:spPr>
        <a:xfrm>
          <a:off x="2550238" y="947934"/>
          <a:ext cx="769877" cy="769877"/>
        </a:xfrm>
        <a:prstGeom prst="ellipse">
          <a:avLst/>
        </a:prstGeom>
        <a:solidFill>
          <a:schemeClr val="accent5">
            <a:hueOff val="-2838251"/>
            <a:satOff val="11375"/>
            <a:lumOff val="2465"/>
            <a:alphaOff val="0"/>
          </a:schemeClr>
        </a:solidFill>
        <a:ln w="25400" cap="flat" cmpd="sng" algn="ctr">
          <a:solidFill>
            <a:schemeClr val="accent5">
              <a:hueOff val="-2838251"/>
              <a:satOff val="11375"/>
              <a:lumOff val="24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23" tIns="12700" rIns="60023" bIns="12700" numCol="1" spcCol="1270" anchor="ctr" anchorCtr="0">
          <a:noAutofit/>
        </a:bodyPr>
        <a:lstStyle/>
        <a:p>
          <a:pPr marL="0" lvl="0" indent="0" algn="ctr" defTabSz="1644650">
            <a:lnSpc>
              <a:spcPct val="90000"/>
            </a:lnSpc>
            <a:spcBef>
              <a:spcPct val="0"/>
            </a:spcBef>
            <a:spcAft>
              <a:spcPct val="35000"/>
            </a:spcAft>
            <a:buNone/>
          </a:pPr>
          <a:r>
            <a:rPr lang="en-US" sz="3700" kern="1200"/>
            <a:t>2</a:t>
          </a:r>
        </a:p>
      </dsp:txBody>
      <dsp:txXfrm>
        <a:off x="2662984" y="1060680"/>
        <a:ext cx="544385" cy="544385"/>
      </dsp:txXfrm>
    </dsp:sp>
    <dsp:sp modelId="{A50EB158-129F-4A46-9032-CC491E639739}">
      <dsp:nvSpPr>
        <dsp:cNvPr id="0" name=""/>
        <dsp:cNvSpPr/>
      </dsp:nvSpPr>
      <dsp:spPr>
        <a:xfrm>
          <a:off x="2018656" y="3257495"/>
          <a:ext cx="1833041" cy="72"/>
        </a:xfrm>
        <a:prstGeom prst="rect">
          <a:avLst/>
        </a:prstGeom>
        <a:solidFill>
          <a:schemeClr val="accent5">
            <a:hueOff val="-4257376"/>
            <a:satOff val="17062"/>
            <a:lumOff val="3698"/>
            <a:alphaOff val="0"/>
          </a:schemeClr>
        </a:solidFill>
        <a:ln w="25400" cap="flat" cmpd="sng" algn="ctr">
          <a:solidFill>
            <a:schemeClr val="accent5">
              <a:hueOff val="-4257376"/>
              <a:satOff val="17062"/>
              <a:lumOff val="36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7CB72-EE54-4F88-A096-4D7DC8CEC91C}">
      <dsp:nvSpPr>
        <dsp:cNvPr id="0" name=""/>
        <dsp:cNvSpPr/>
      </dsp:nvSpPr>
      <dsp:spPr>
        <a:xfrm>
          <a:off x="4035002" y="691308"/>
          <a:ext cx="1833041" cy="2566258"/>
        </a:xfrm>
        <a:prstGeom prst="rect">
          <a:avLst/>
        </a:prstGeom>
        <a:solidFill>
          <a:schemeClr val="accent5">
            <a:tint val="40000"/>
            <a:alpha val="90000"/>
            <a:hueOff val="-7160321"/>
            <a:satOff val="32169"/>
            <a:lumOff val="2211"/>
            <a:alphaOff val="0"/>
          </a:schemeClr>
        </a:solidFill>
        <a:ln w="25400" cap="flat" cmpd="sng" algn="ctr">
          <a:solidFill>
            <a:schemeClr val="accent5">
              <a:tint val="40000"/>
              <a:alpha val="90000"/>
              <a:hueOff val="-7160321"/>
              <a:satOff val="32169"/>
              <a:lumOff val="2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911" tIns="330200" rIns="142911" bIns="330200" numCol="1" spcCol="1270" anchor="t" anchorCtr="0">
          <a:noAutofit/>
        </a:bodyPr>
        <a:lstStyle/>
        <a:p>
          <a:pPr marL="0" lvl="0" indent="0" algn="l" defTabSz="577850">
            <a:lnSpc>
              <a:spcPct val="90000"/>
            </a:lnSpc>
            <a:spcBef>
              <a:spcPct val="0"/>
            </a:spcBef>
            <a:spcAft>
              <a:spcPct val="35000"/>
            </a:spcAft>
            <a:buNone/>
          </a:pPr>
          <a:r>
            <a:rPr lang="en-US" sz="1300" kern="1200" dirty="0"/>
            <a:t>Optimize the model for accuracy and speed.</a:t>
          </a:r>
        </a:p>
      </dsp:txBody>
      <dsp:txXfrm>
        <a:off x="4035002" y="1666487"/>
        <a:ext cx="1833041" cy="1539754"/>
      </dsp:txXfrm>
    </dsp:sp>
    <dsp:sp modelId="{37B58F47-96D1-4E81-B4BC-16B03009C164}">
      <dsp:nvSpPr>
        <dsp:cNvPr id="0" name=""/>
        <dsp:cNvSpPr/>
      </dsp:nvSpPr>
      <dsp:spPr>
        <a:xfrm>
          <a:off x="4566584" y="947934"/>
          <a:ext cx="769877" cy="769877"/>
        </a:xfrm>
        <a:prstGeom prst="ellipse">
          <a:avLst/>
        </a:prstGeom>
        <a:solidFill>
          <a:schemeClr val="accent5">
            <a:hueOff val="-5676501"/>
            <a:satOff val="22749"/>
            <a:lumOff val="4930"/>
            <a:alphaOff val="0"/>
          </a:schemeClr>
        </a:solidFill>
        <a:ln w="25400" cap="flat" cmpd="sng" algn="ctr">
          <a:solidFill>
            <a:schemeClr val="accent5">
              <a:hueOff val="-5676501"/>
              <a:satOff val="22749"/>
              <a:lumOff val="493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23" tIns="12700" rIns="60023" bIns="12700" numCol="1" spcCol="1270" anchor="ctr" anchorCtr="0">
          <a:noAutofit/>
        </a:bodyPr>
        <a:lstStyle/>
        <a:p>
          <a:pPr marL="0" lvl="0" indent="0" algn="ctr" defTabSz="1644650">
            <a:lnSpc>
              <a:spcPct val="90000"/>
            </a:lnSpc>
            <a:spcBef>
              <a:spcPct val="0"/>
            </a:spcBef>
            <a:spcAft>
              <a:spcPct val="35000"/>
            </a:spcAft>
            <a:buNone/>
          </a:pPr>
          <a:r>
            <a:rPr lang="en-US" sz="3700" kern="1200"/>
            <a:t>3</a:t>
          </a:r>
        </a:p>
      </dsp:txBody>
      <dsp:txXfrm>
        <a:off x="4679330" y="1060680"/>
        <a:ext cx="544385" cy="544385"/>
      </dsp:txXfrm>
    </dsp:sp>
    <dsp:sp modelId="{91BA931B-9F1E-43B2-AC15-E4B888512688}">
      <dsp:nvSpPr>
        <dsp:cNvPr id="0" name=""/>
        <dsp:cNvSpPr/>
      </dsp:nvSpPr>
      <dsp:spPr>
        <a:xfrm>
          <a:off x="4035002" y="3257495"/>
          <a:ext cx="1833041" cy="72"/>
        </a:xfrm>
        <a:prstGeom prst="rect">
          <a:avLst/>
        </a:prstGeom>
        <a:solidFill>
          <a:schemeClr val="accent5">
            <a:hueOff val="-7095626"/>
            <a:satOff val="28436"/>
            <a:lumOff val="6163"/>
            <a:alphaOff val="0"/>
          </a:schemeClr>
        </a:solidFill>
        <a:ln w="25400" cap="flat" cmpd="sng" algn="ctr">
          <a:solidFill>
            <a:schemeClr val="accent5">
              <a:hueOff val="-7095626"/>
              <a:satOff val="28436"/>
              <a:lumOff val="61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2032B-96D8-4C92-A173-7A6FFDCA00A2}">
      <dsp:nvSpPr>
        <dsp:cNvPr id="0" name=""/>
        <dsp:cNvSpPr/>
      </dsp:nvSpPr>
      <dsp:spPr>
        <a:xfrm>
          <a:off x="6051347" y="691308"/>
          <a:ext cx="1833041" cy="2566258"/>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911" tIns="330200" rIns="142911" bIns="330200" numCol="1" spcCol="1270" anchor="t" anchorCtr="0">
          <a:noAutofit/>
        </a:bodyPr>
        <a:lstStyle/>
        <a:p>
          <a:pPr marL="0" lvl="0" indent="0" algn="l" defTabSz="577850">
            <a:lnSpc>
              <a:spcPct val="90000"/>
            </a:lnSpc>
            <a:spcBef>
              <a:spcPct val="0"/>
            </a:spcBef>
            <a:spcAft>
              <a:spcPct val="35000"/>
            </a:spcAft>
            <a:buNone/>
          </a:pPr>
          <a:r>
            <a:rPr lang="en-US" sz="1300" kern="1200" dirty="0"/>
            <a:t>Demonstrate applications in various domains like retail, security, and analytics.</a:t>
          </a:r>
        </a:p>
      </dsp:txBody>
      <dsp:txXfrm>
        <a:off x="6051347" y="1666487"/>
        <a:ext cx="1833041" cy="1539754"/>
      </dsp:txXfrm>
    </dsp:sp>
    <dsp:sp modelId="{2A1C4815-B384-4A2D-81D0-6E200D544AB8}">
      <dsp:nvSpPr>
        <dsp:cNvPr id="0" name=""/>
        <dsp:cNvSpPr/>
      </dsp:nvSpPr>
      <dsp:spPr>
        <a:xfrm>
          <a:off x="6582929" y="947934"/>
          <a:ext cx="769877" cy="769877"/>
        </a:xfrm>
        <a:prstGeom prst="ellipse">
          <a:avLst/>
        </a:prstGeom>
        <a:solidFill>
          <a:schemeClr val="accent5">
            <a:hueOff val="-8514751"/>
            <a:satOff val="34124"/>
            <a:lumOff val="7395"/>
            <a:alphaOff val="0"/>
          </a:schemeClr>
        </a:solidFill>
        <a:ln w="25400" cap="flat" cmpd="sng" algn="ctr">
          <a:solidFill>
            <a:schemeClr val="accent5">
              <a:hueOff val="-8514751"/>
              <a:satOff val="34124"/>
              <a:lumOff val="739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23" tIns="12700" rIns="60023" bIns="12700" numCol="1" spcCol="1270" anchor="ctr" anchorCtr="0">
          <a:noAutofit/>
        </a:bodyPr>
        <a:lstStyle/>
        <a:p>
          <a:pPr marL="0" lvl="0" indent="0" algn="ctr" defTabSz="1644650">
            <a:lnSpc>
              <a:spcPct val="90000"/>
            </a:lnSpc>
            <a:spcBef>
              <a:spcPct val="0"/>
            </a:spcBef>
            <a:spcAft>
              <a:spcPct val="35000"/>
            </a:spcAft>
            <a:buNone/>
          </a:pPr>
          <a:r>
            <a:rPr lang="en-US" sz="3700" kern="1200"/>
            <a:t>4</a:t>
          </a:r>
        </a:p>
      </dsp:txBody>
      <dsp:txXfrm>
        <a:off x="6695675" y="1060680"/>
        <a:ext cx="544385" cy="544385"/>
      </dsp:txXfrm>
    </dsp:sp>
    <dsp:sp modelId="{BBC3072E-80B0-4C93-9F30-3B37BD0F594A}">
      <dsp:nvSpPr>
        <dsp:cNvPr id="0" name=""/>
        <dsp:cNvSpPr/>
      </dsp:nvSpPr>
      <dsp:spPr>
        <a:xfrm>
          <a:off x="6051347" y="3257495"/>
          <a:ext cx="1833041" cy="72"/>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B344D-6BF3-4918-8D90-8D1251341449}">
      <dsp:nvSpPr>
        <dsp:cNvPr id="0" name=""/>
        <dsp:cNvSpPr/>
      </dsp:nvSpPr>
      <dsp:spPr>
        <a:xfrm>
          <a:off x="2537366" y="533412"/>
          <a:ext cx="411813" cy="91440"/>
        </a:xfrm>
        <a:custGeom>
          <a:avLst/>
          <a:gdLst/>
          <a:ahLst/>
          <a:cxnLst/>
          <a:rect l="0" t="0" r="0" b="0"/>
          <a:pathLst>
            <a:path>
              <a:moveTo>
                <a:pt x="0" y="45720"/>
              </a:moveTo>
              <a:lnTo>
                <a:pt x="41181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2213" y="576920"/>
        <a:ext cx="22120" cy="4424"/>
      </dsp:txXfrm>
    </dsp:sp>
    <dsp:sp modelId="{CF5D48D1-EBE9-45AA-B3D4-10159681FF9E}">
      <dsp:nvSpPr>
        <dsp:cNvPr id="0" name=""/>
        <dsp:cNvSpPr/>
      </dsp:nvSpPr>
      <dsp:spPr>
        <a:xfrm>
          <a:off x="615628" y="2070"/>
          <a:ext cx="1923538" cy="115412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255" tIns="98937" rIns="94255" bIns="98937" numCol="1" spcCol="1270" anchor="ctr" anchorCtr="0">
          <a:noAutofit/>
        </a:bodyPr>
        <a:lstStyle/>
        <a:p>
          <a:pPr marL="0" lvl="0" indent="0" algn="ctr" defTabSz="755650">
            <a:lnSpc>
              <a:spcPct val="90000"/>
            </a:lnSpc>
            <a:spcBef>
              <a:spcPct val="0"/>
            </a:spcBef>
            <a:spcAft>
              <a:spcPct val="35000"/>
            </a:spcAft>
            <a:buNone/>
          </a:pPr>
          <a:r>
            <a:rPr lang="en-US" sz="1700" kern="1200" dirty="0"/>
            <a:t>1. Data Preprocessing:</a:t>
          </a:r>
        </a:p>
      </dsp:txBody>
      <dsp:txXfrm>
        <a:off x="615628" y="2070"/>
        <a:ext cx="1923538" cy="1154123"/>
      </dsp:txXfrm>
    </dsp:sp>
    <dsp:sp modelId="{7CD62025-5A93-450B-ACFF-175FE05769C6}">
      <dsp:nvSpPr>
        <dsp:cNvPr id="0" name=""/>
        <dsp:cNvSpPr/>
      </dsp:nvSpPr>
      <dsp:spPr>
        <a:xfrm>
          <a:off x="4903319" y="533412"/>
          <a:ext cx="411813" cy="91440"/>
        </a:xfrm>
        <a:custGeom>
          <a:avLst/>
          <a:gdLst/>
          <a:ahLst/>
          <a:cxnLst/>
          <a:rect l="0" t="0" r="0" b="0"/>
          <a:pathLst>
            <a:path>
              <a:moveTo>
                <a:pt x="0" y="45720"/>
              </a:moveTo>
              <a:lnTo>
                <a:pt x="41181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98165" y="576920"/>
        <a:ext cx="22120" cy="4424"/>
      </dsp:txXfrm>
    </dsp:sp>
    <dsp:sp modelId="{E6A1A959-6682-42A4-93F5-1CA095721739}">
      <dsp:nvSpPr>
        <dsp:cNvPr id="0" name=""/>
        <dsp:cNvSpPr/>
      </dsp:nvSpPr>
      <dsp:spPr>
        <a:xfrm>
          <a:off x="2981580" y="2070"/>
          <a:ext cx="1923538" cy="115412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255" tIns="98937" rIns="94255" bIns="98937" numCol="1" spcCol="1270" anchor="ctr" anchorCtr="0">
          <a:noAutofit/>
        </a:bodyPr>
        <a:lstStyle/>
        <a:p>
          <a:pPr marL="0" lvl="0" indent="0" algn="ctr" defTabSz="755650">
            <a:lnSpc>
              <a:spcPct val="90000"/>
            </a:lnSpc>
            <a:spcBef>
              <a:spcPct val="0"/>
            </a:spcBef>
            <a:spcAft>
              <a:spcPct val="35000"/>
            </a:spcAft>
            <a:buNone/>
          </a:pPr>
          <a:r>
            <a:rPr lang="en-US" sz="1700" kern="1200" dirty="0"/>
            <a:t>Handle diverse image formats and resolutions.</a:t>
          </a:r>
        </a:p>
      </dsp:txBody>
      <dsp:txXfrm>
        <a:off x="2981580" y="2070"/>
        <a:ext cx="1923538" cy="1154123"/>
      </dsp:txXfrm>
    </dsp:sp>
    <dsp:sp modelId="{1BF9185D-11AC-4ADF-82E0-0730CD9FFC85}">
      <dsp:nvSpPr>
        <dsp:cNvPr id="0" name=""/>
        <dsp:cNvSpPr/>
      </dsp:nvSpPr>
      <dsp:spPr>
        <a:xfrm>
          <a:off x="1577397" y="1154393"/>
          <a:ext cx="4731904" cy="411813"/>
        </a:xfrm>
        <a:custGeom>
          <a:avLst/>
          <a:gdLst/>
          <a:ahLst/>
          <a:cxnLst/>
          <a:rect l="0" t="0" r="0" b="0"/>
          <a:pathLst>
            <a:path>
              <a:moveTo>
                <a:pt x="4731904" y="0"/>
              </a:moveTo>
              <a:lnTo>
                <a:pt x="4731904" y="223006"/>
              </a:lnTo>
              <a:lnTo>
                <a:pt x="0" y="223006"/>
              </a:lnTo>
              <a:lnTo>
                <a:pt x="0" y="411813"/>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24536" y="1358088"/>
        <a:ext cx="237627" cy="4424"/>
      </dsp:txXfrm>
    </dsp:sp>
    <dsp:sp modelId="{EFFC5E9D-F9CA-47F9-ADF7-778D796AEF05}">
      <dsp:nvSpPr>
        <dsp:cNvPr id="0" name=""/>
        <dsp:cNvSpPr/>
      </dsp:nvSpPr>
      <dsp:spPr>
        <a:xfrm>
          <a:off x="5347533" y="2070"/>
          <a:ext cx="1923538" cy="115412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255" tIns="98937" rIns="94255" bIns="98937" numCol="1" spcCol="1270" anchor="ctr" anchorCtr="0">
          <a:noAutofit/>
        </a:bodyPr>
        <a:lstStyle/>
        <a:p>
          <a:pPr marL="0" lvl="0" indent="0" algn="ctr" defTabSz="755650">
            <a:lnSpc>
              <a:spcPct val="90000"/>
            </a:lnSpc>
            <a:spcBef>
              <a:spcPct val="0"/>
            </a:spcBef>
            <a:spcAft>
              <a:spcPct val="35000"/>
            </a:spcAft>
            <a:buNone/>
          </a:pPr>
          <a:r>
            <a:rPr lang="en-US" sz="1700" kern="1200" dirty="0"/>
            <a:t>Perform data augmentation to improve model robustness.</a:t>
          </a:r>
        </a:p>
      </dsp:txBody>
      <dsp:txXfrm>
        <a:off x="5347533" y="2070"/>
        <a:ext cx="1923538" cy="1154123"/>
      </dsp:txXfrm>
    </dsp:sp>
    <dsp:sp modelId="{36A6DFB6-4D53-4D3C-A69E-74EAFCBC6ED6}">
      <dsp:nvSpPr>
        <dsp:cNvPr id="0" name=""/>
        <dsp:cNvSpPr/>
      </dsp:nvSpPr>
      <dsp:spPr>
        <a:xfrm>
          <a:off x="2537366" y="2129949"/>
          <a:ext cx="411813" cy="91440"/>
        </a:xfrm>
        <a:custGeom>
          <a:avLst/>
          <a:gdLst/>
          <a:ahLst/>
          <a:cxnLst/>
          <a:rect l="0" t="0" r="0" b="0"/>
          <a:pathLst>
            <a:path>
              <a:moveTo>
                <a:pt x="0" y="45720"/>
              </a:moveTo>
              <a:lnTo>
                <a:pt x="411813"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2213" y="2173456"/>
        <a:ext cx="22120" cy="4424"/>
      </dsp:txXfrm>
    </dsp:sp>
    <dsp:sp modelId="{4F448815-214A-4A7A-9B15-B5D51245DB5C}">
      <dsp:nvSpPr>
        <dsp:cNvPr id="0" name=""/>
        <dsp:cNvSpPr/>
      </dsp:nvSpPr>
      <dsp:spPr>
        <a:xfrm>
          <a:off x="615628" y="1598607"/>
          <a:ext cx="1923538" cy="115412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255" tIns="98937" rIns="94255" bIns="98937" numCol="1" spcCol="1270" anchor="ctr" anchorCtr="0">
          <a:noAutofit/>
        </a:bodyPr>
        <a:lstStyle/>
        <a:p>
          <a:pPr marL="0" lvl="0" indent="0" algn="ctr" defTabSz="755650">
            <a:lnSpc>
              <a:spcPct val="90000"/>
            </a:lnSpc>
            <a:spcBef>
              <a:spcPct val="0"/>
            </a:spcBef>
            <a:spcAft>
              <a:spcPct val="35000"/>
            </a:spcAft>
            <a:buNone/>
          </a:pPr>
          <a:r>
            <a:rPr lang="en-US" sz="1700" kern="1200" dirty="0"/>
            <a:t>2. Model Development:</a:t>
          </a:r>
        </a:p>
      </dsp:txBody>
      <dsp:txXfrm>
        <a:off x="615628" y="1598607"/>
        <a:ext cx="1923538" cy="1154123"/>
      </dsp:txXfrm>
    </dsp:sp>
    <dsp:sp modelId="{3B8183E4-5DE1-4B1B-96B2-525090AB1611}">
      <dsp:nvSpPr>
        <dsp:cNvPr id="0" name=""/>
        <dsp:cNvSpPr/>
      </dsp:nvSpPr>
      <dsp:spPr>
        <a:xfrm>
          <a:off x="4903319" y="2129949"/>
          <a:ext cx="411813" cy="91440"/>
        </a:xfrm>
        <a:custGeom>
          <a:avLst/>
          <a:gdLst/>
          <a:ahLst/>
          <a:cxnLst/>
          <a:rect l="0" t="0" r="0" b="0"/>
          <a:pathLst>
            <a:path>
              <a:moveTo>
                <a:pt x="0" y="45720"/>
              </a:moveTo>
              <a:lnTo>
                <a:pt x="411813"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98165" y="2173456"/>
        <a:ext cx="22120" cy="4424"/>
      </dsp:txXfrm>
    </dsp:sp>
    <dsp:sp modelId="{1EC56C6E-7230-4593-B004-F79D32A8AE38}">
      <dsp:nvSpPr>
        <dsp:cNvPr id="0" name=""/>
        <dsp:cNvSpPr/>
      </dsp:nvSpPr>
      <dsp:spPr>
        <a:xfrm>
          <a:off x="2981580" y="1598607"/>
          <a:ext cx="1923538" cy="1154123"/>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255" tIns="98937" rIns="94255" bIns="98937" numCol="1" spcCol="1270" anchor="ctr" anchorCtr="0">
          <a:noAutofit/>
        </a:bodyPr>
        <a:lstStyle/>
        <a:p>
          <a:pPr marL="0" lvl="0" indent="0" algn="ctr" defTabSz="755650">
            <a:lnSpc>
              <a:spcPct val="90000"/>
            </a:lnSpc>
            <a:spcBef>
              <a:spcPct val="0"/>
            </a:spcBef>
            <a:spcAft>
              <a:spcPct val="35000"/>
            </a:spcAft>
            <a:buNone/>
          </a:pPr>
          <a:r>
            <a:rPr lang="en-US" sz="1700" kern="1200" dirty="0"/>
            <a:t>Use convolutional neural networks (CNNs) for feature extraction.</a:t>
          </a:r>
        </a:p>
      </dsp:txBody>
      <dsp:txXfrm>
        <a:off x="2981580" y="1598607"/>
        <a:ext cx="1923538" cy="1154123"/>
      </dsp:txXfrm>
    </dsp:sp>
    <dsp:sp modelId="{CE7130EF-DACB-4FFA-A34F-C013D86E7E67}">
      <dsp:nvSpPr>
        <dsp:cNvPr id="0" name=""/>
        <dsp:cNvSpPr/>
      </dsp:nvSpPr>
      <dsp:spPr>
        <a:xfrm>
          <a:off x="1577397" y="2750930"/>
          <a:ext cx="4731904" cy="411813"/>
        </a:xfrm>
        <a:custGeom>
          <a:avLst/>
          <a:gdLst/>
          <a:ahLst/>
          <a:cxnLst/>
          <a:rect l="0" t="0" r="0" b="0"/>
          <a:pathLst>
            <a:path>
              <a:moveTo>
                <a:pt x="4731904" y="0"/>
              </a:moveTo>
              <a:lnTo>
                <a:pt x="4731904" y="223006"/>
              </a:lnTo>
              <a:lnTo>
                <a:pt x="0" y="223006"/>
              </a:lnTo>
              <a:lnTo>
                <a:pt x="0" y="41181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24536" y="2954625"/>
        <a:ext cx="237627" cy="4424"/>
      </dsp:txXfrm>
    </dsp:sp>
    <dsp:sp modelId="{67B32FC7-B9F6-4EC5-85DC-C076E893C745}">
      <dsp:nvSpPr>
        <dsp:cNvPr id="0" name=""/>
        <dsp:cNvSpPr/>
      </dsp:nvSpPr>
      <dsp:spPr>
        <a:xfrm>
          <a:off x="5347533" y="1598607"/>
          <a:ext cx="1923538" cy="115412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255" tIns="98937" rIns="94255" bIns="98937" numCol="1" spcCol="1270" anchor="ctr" anchorCtr="0">
          <a:noAutofit/>
        </a:bodyPr>
        <a:lstStyle/>
        <a:p>
          <a:pPr marL="0" lvl="0" indent="0" algn="ctr" defTabSz="755650">
            <a:lnSpc>
              <a:spcPct val="90000"/>
            </a:lnSpc>
            <a:spcBef>
              <a:spcPct val="0"/>
            </a:spcBef>
            <a:spcAft>
              <a:spcPct val="35000"/>
            </a:spcAft>
            <a:buNone/>
          </a:pPr>
          <a:r>
            <a:rPr lang="en-US" sz="1700" kern="1200" dirty="0"/>
            <a:t>Train the model using the </a:t>
          </a:r>
          <a:r>
            <a:rPr lang="en-US" sz="1700" kern="1200" dirty="0" err="1"/>
            <a:t>UTKFace</a:t>
          </a:r>
          <a:r>
            <a:rPr lang="en-US" sz="1700" kern="1200" dirty="0"/>
            <a:t> dataset.</a:t>
          </a:r>
        </a:p>
      </dsp:txBody>
      <dsp:txXfrm>
        <a:off x="5347533" y="1598607"/>
        <a:ext cx="1923538" cy="1154123"/>
      </dsp:txXfrm>
    </dsp:sp>
    <dsp:sp modelId="{1B4B5E9B-94A9-4E9E-9432-F982DDAAF962}">
      <dsp:nvSpPr>
        <dsp:cNvPr id="0" name=""/>
        <dsp:cNvSpPr/>
      </dsp:nvSpPr>
      <dsp:spPr>
        <a:xfrm>
          <a:off x="2537366" y="3726485"/>
          <a:ext cx="411813" cy="91440"/>
        </a:xfrm>
        <a:custGeom>
          <a:avLst/>
          <a:gdLst/>
          <a:ahLst/>
          <a:cxnLst/>
          <a:rect l="0" t="0" r="0" b="0"/>
          <a:pathLst>
            <a:path>
              <a:moveTo>
                <a:pt x="0" y="45720"/>
              </a:moveTo>
              <a:lnTo>
                <a:pt x="41181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2213" y="3769993"/>
        <a:ext cx="22120" cy="4424"/>
      </dsp:txXfrm>
    </dsp:sp>
    <dsp:sp modelId="{B759BBD1-D56C-4BB2-9123-20D31F682E2B}">
      <dsp:nvSpPr>
        <dsp:cNvPr id="0" name=""/>
        <dsp:cNvSpPr/>
      </dsp:nvSpPr>
      <dsp:spPr>
        <a:xfrm>
          <a:off x="615628" y="3195144"/>
          <a:ext cx="1923538" cy="115412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255" tIns="98937" rIns="94255" bIns="98937" numCol="1" spcCol="1270" anchor="ctr" anchorCtr="0">
          <a:noAutofit/>
        </a:bodyPr>
        <a:lstStyle/>
        <a:p>
          <a:pPr marL="0" lvl="0" indent="0" algn="ctr" defTabSz="755650">
            <a:lnSpc>
              <a:spcPct val="90000"/>
            </a:lnSpc>
            <a:spcBef>
              <a:spcPct val="0"/>
            </a:spcBef>
            <a:spcAft>
              <a:spcPct val="35000"/>
            </a:spcAft>
            <a:buNone/>
          </a:pPr>
          <a:r>
            <a:rPr lang="en-US" sz="1700" kern="1200" dirty="0"/>
            <a:t>3. Deployment:</a:t>
          </a:r>
        </a:p>
      </dsp:txBody>
      <dsp:txXfrm>
        <a:off x="615628" y="3195144"/>
        <a:ext cx="1923538" cy="1154123"/>
      </dsp:txXfrm>
    </dsp:sp>
    <dsp:sp modelId="{8768B60F-7B84-4E3B-A4E2-69B59BFEB448}">
      <dsp:nvSpPr>
        <dsp:cNvPr id="0" name=""/>
        <dsp:cNvSpPr/>
      </dsp:nvSpPr>
      <dsp:spPr>
        <a:xfrm>
          <a:off x="4903319" y="3726485"/>
          <a:ext cx="411813" cy="91440"/>
        </a:xfrm>
        <a:custGeom>
          <a:avLst/>
          <a:gdLst/>
          <a:ahLst/>
          <a:cxnLst/>
          <a:rect l="0" t="0" r="0" b="0"/>
          <a:pathLst>
            <a:path>
              <a:moveTo>
                <a:pt x="0" y="45720"/>
              </a:moveTo>
              <a:lnTo>
                <a:pt x="411813"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98165" y="3769993"/>
        <a:ext cx="22120" cy="4424"/>
      </dsp:txXfrm>
    </dsp:sp>
    <dsp:sp modelId="{DF80E894-06BE-4D75-B786-1B57378B0403}">
      <dsp:nvSpPr>
        <dsp:cNvPr id="0" name=""/>
        <dsp:cNvSpPr/>
      </dsp:nvSpPr>
      <dsp:spPr>
        <a:xfrm>
          <a:off x="2981580" y="3195144"/>
          <a:ext cx="1923538" cy="115412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255" tIns="98937" rIns="94255" bIns="98937" numCol="1" spcCol="1270" anchor="ctr" anchorCtr="0">
          <a:noAutofit/>
        </a:bodyPr>
        <a:lstStyle/>
        <a:p>
          <a:pPr marL="0" lvl="0" indent="0" algn="ctr" defTabSz="755650">
            <a:lnSpc>
              <a:spcPct val="90000"/>
            </a:lnSpc>
            <a:spcBef>
              <a:spcPct val="0"/>
            </a:spcBef>
            <a:spcAft>
              <a:spcPct val="35000"/>
            </a:spcAft>
            <a:buNone/>
          </a:pPr>
          <a:r>
            <a:rPr lang="en-US" sz="1700" kern="1200" dirty="0"/>
            <a:t>Implement real-time predictions using OpenCV</a:t>
          </a:r>
          <a:r>
            <a:rPr lang="en-US" sz="1700" kern="1200" dirty="0">
              <a:latin typeface="Calibri"/>
            </a:rPr>
            <a:t>.</a:t>
          </a:r>
          <a:endParaRPr lang="en-US" sz="1700" kern="1200" dirty="0"/>
        </a:p>
      </dsp:txBody>
      <dsp:txXfrm>
        <a:off x="2981580" y="3195144"/>
        <a:ext cx="1923538" cy="1154123"/>
      </dsp:txXfrm>
    </dsp:sp>
    <dsp:sp modelId="{C6B4CD0D-7F0C-4585-AAC1-5B024436E3FA}">
      <dsp:nvSpPr>
        <dsp:cNvPr id="0" name=""/>
        <dsp:cNvSpPr/>
      </dsp:nvSpPr>
      <dsp:spPr>
        <a:xfrm>
          <a:off x="5347533" y="3195144"/>
          <a:ext cx="1923538" cy="115412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255" tIns="98937" rIns="94255" bIns="98937" numCol="1" spcCol="1270" anchor="ctr" anchorCtr="0">
          <a:noAutofit/>
        </a:bodyPr>
        <a:lstStyle/>
        <a:p>
          <a:pPr marL="0" lvl="0" indent="0" algn="ctr" defTabSz="755650">
            <a:lnSpc>
              <a:spcPct val="90000"/>
            </a:lnSpc>
            <a:spcBef>
              <a:spcPct val="0"/>
            </a:spcBef>
            <a:spcAft>
              <a:spcPct val="35000"/>
            </a:spcAft>
            <a:buNone/>
          </a:pPr>
          <a:r>
            <a:rPr lang="en-US" sz="1700" kern="1200" dirty="0"/>
            <a:t>Optimize for lightweight deployment.</a:t>
          </a:r>
        </a:p>
      </dsp:txBody>
      <dsp:txXfrm>
        <a:off x="5347533" y="3195144"/>
        <a:ext cx="1923538" cy="11541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2EDFE-3E1F-4CBB-82A7-65323D9D01EC}">
      <dsp:nvSpPr>
        <dsp:cNvPr id="0" name=""/>
        <dsp:cNvSpPr/>
      </dsp:nvSpPr>
      <dsp:spPr>
        <a:xfrm>
          <a:off x="0" y="531"/>
          <a:ext cx="7886700" cy="1244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57F6F7-6F81-4D55-B9F6-D4AA821ABAAA}">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EB903F-B757-4A91-8451-245DB32363FE}">
      <dsp:nvSpPr>
        <dsp:cNvPr id="0" name=""/>
        <dsp:cNvSpPr/>
      </dsp:nvSpPr>
      <dsp:spPr>
        <a:xfrm>
          <a:off x="1437631" y="531"/>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100000"/>
            </a:lnSpc>
            <a:spcBef>
              <a:spcPct val="0"/>
            </a:spcBef>
            <a:spcAft>
              <a:spcPct val="35000"/>
            </a:spcAft>
            <a:buNone/>
          </a:pPr>
          <a:r>
            <a:rPr lang="en-US" sz="2500" kern="1200" dirty="0"/>
            <a:t>Handling imbalanced data: Resampling techniques and data augmentation.</a:t>
          </a:r>
        </a:p>
      </dsp:txBody>
      <dsp:txXfrm>
        <a:off x="1437631" y="531"/>
        <a:ext cx="6449068" cy="1244702"/>
      </dsp:txXfrm>
    </dsp:sp>
    <dsp:sp modelId="{5C61E771-BB2B-4368-851E-63257F435495}">
      <dsp:nvSpPr>
        <dsp:cNvPr id="0" name=""/>
        <dsp:cNvSpPr/>
      </dsp:nvSpPr>
      <dsp:spPr>
        <a:xfrm>
          <a:off x="0" y="1556410"/>
          <a:ext cx="7886700" cy="1244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9824B-8C1D-4BB7-A6FC-36D89A60F5D7}">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6F252D-3FBE-468F-BA83-BD7E8193FF8B}">
      <dsp:nvSpPr>
        <dsp:cNvPr id="0" name=""/>
        <dsp:cNvSpPr/>
      </dsp:nvSpPr>
      <dsp:spPr>
        <a:xfrm>
          <a:off x="1437631" y="1556410"/>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100000"/>
            </a:lnSpc>
            <a:spcBef>
              <a:spcPct val="0"/>
            </a:spcBef>
            <a:spcAft>
              <a:spcPct val="35000"/>
            </a:spcAft>
            <a:buNone/>
          </a:pPr>
          <a:r>
            <a:rPr lang="en-US" sz="2500" kern="1200" dirty="0"/>
            <a:t>Achieving real-time performance: Model optimization and quantization.</a:t>
          </a:r>
        </a:p>
      </dsp:txBody>
      <dsp:txXfrm>
        <a:off x="1437631" y="1556410"/>
        <a:ext cx="6449068" cy="1244702"/>
      </dsp:txXfrm>
    </dsp:sp>
    <dsp:sp modelId="{88E3B637-F6CF-4F10-8475-A75B61FA53B0}">
      <dsp:nvSpPr>
        <dsp:cNvPr id="0" name=""/>
        <dsp:cNvSpPr/>
      </dsp:nvSpPr>
      <dsp:spPr>
        <a:xfrm>
          <a:off x="0" y="3112289"/>
          <a:ext cx="7886700" cy="12447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3B3266-75E0-4C1A-8662-79A33FF0810B}">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1521E8-1302-4F20-9E6F-4C5B2BE31AF9}">
      <dsp:nvSpPr>
        <dsp:cNvPr id="0" name=""/>
        <dsp:cNvSpPr/>
      </dsp:nvSpPr>
      <dsp:spPr>
        <a:xfrm>
          <a:off x="1437631" y="3112289"/>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100000"/>
            </a:lnSpc>
            <a:spcBef>
              <a:spcPct val="0"/>
            </a:spcBef>
            <a:spcAft>
              <a:spcPct val="35000"/>
            </a:spcAft>
            <a:buNone/>
          </a:pPr>
          <a:r>
            <a:rPr lang="en-US" sz="2500" kern="1200" dirty="0"/>
            <a:t>Addressing biases: Dataset analysis and mitigation strategies.</a:t>
          </a:r>
        </a:p>
      </dsp:txBody>
      <dsp:txXfrm>
        <a:off x="1437631" y="3112289"/>
        <a:ext cx="6449068" cy="1244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1F528-EE04-4CAE-895B-F73529337621}">
      <dsp:nvSpPr>
        <dsp:cNvPr id="0" name=""/>
        <dsp:cNvSpPr/>
      </dsp:nvSpPr>
      <dsp:spPr>
        <a:xfrm>
          <a:off x="25368"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2C81FF-2EBE-46F8-9BB6-8D0ECD25C84B}">
      <dsp:nvSpPr>
        <dsp:cNvPr id="0" name=""/>
        <dsp:cNvSpPr/>
      </dsp:nvSpPr>
      <dsp:spPr>
        <a:xfrm>
          <a:off x="252752" y="1022877"/>
          <a:ext cx="628012" cy="628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CCA599-7CA2-4D12-A6E4-933E14653A8B}">
      <dsp:nvSpPr>
        <dsp:cNvPr id="0" name=""/>
        <dsp:cNvSpPr/>
      </dsp:nvSpPr>
      <dsp:spPr>
        <a:xfrm>
          <a:off x="1340173"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b="1" kern="1200" dirty="0"/>
            <a:t>Retail</a:t>
          </a:r>
          <a:r>
            <a:rPr lang="en-US" sz="2300" kern="1200" dirty="0"/>
            <a:t>: Personalized marketing and customer analytics.</a:t>
          </a:r>
        </a:p>
      </dsp:txBody>
      <dsp:txXfrm>
        <a:off x="1340173" y="795493"/>
        <a:ext cx="2552269" cy="1082781"/>
      </dsp:txXfrm>
    </dsp:sp>
    <dsp:sp modelId="{D2D59F12-9222-44E7-963E-80B5B6DA74A9}">
      <dsp:nvSpPr>
        <dsp:cNvPr id="0" name=""/>
        <dsp:cNvSpPr/>
      </dsp:nvSpPr>
      <dsp:spPr>
        <a:xfrm>
          <a:off x="4337156"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71007F-3991-433C-A65A-B321946228C5}">
      <dsp:nvSpPr>
        <dsp:cNvPr id="0" name=""/>
        <dsp:cNvSpPr/>
      </dsp:nvSpPr>
      <dsp:spPr>
        <a:xfrm>
          <a:off x="4564540" y="1022877"/>
          <a:ext cx="628012" cy="628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245097-363C-4DDE-A42B-FFBD9E02F2B9}">
      <dsp:nvSpPr>
        <dsp:cNvPr id="0" name=""/>
        <dsp:cNvSpPr/>
      </dsp:nvSpPr>
      <dsp:spPr>
        <a:xfrm>
          <a:off x="5651962"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b="1" kern="1200" dirty="0"/>
            <a:t>Security:</a:t>
          </a:r>
          <a:r>
            <a:rPr lang="en-US" sz="2300" kern="1200" dirty="0"/>
            <a:t> Enhanced surveillance systems.</a:t>
          </a:r>
        </a:p>
      </dsp:txBody>
      <dsp:txXfrm>
        <a:off x="5651962" y="795493"/>
        <a:ext cx="2552269" cy="1082781"/>
      </dsp:txXfrm>
    </dsp:sp>
    <dsp:sp modelId="{DDE88F1E-F7B6-43C9-AC3B-E36579180211}">
      <dsp:nvSpPr>
        <dsp:cNvPr id="0" name=""/>
        <dsp:cNvSpPr/>
      </dsp:nvSpPr>
      <dsp:spPr>
        <a:xfrm>
          <a:off x="25368"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744ECF-C3F6-456B-8B49-208BC0981632}">
      <dsp:nvSpPr>
        <dsp:cNvPr id="0" name=""/>
        <dsp:cNvSpPr/>
      </dsp:nvSpPr>
      <dsp:spPr>
        <a:xfrm>
          <a:off x="252752" y="2875072"/>
          <a:ext cx="628012" cy="628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F9D7D2-3204-4EAA-970E-912C56E77D3F}">
      <dsp:nvSpPr>
        <dsp:cNvPr id="0" name=""/>
        <dsp:cNvSpPr/>
      </dsp:nvSpPr>
      <dsp:spPr>
        <a:xfrm>
          <a:off x="1340173"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b="1" kern="1200" dirty="0"/>
            <a:t>Healthcare</a:t>
          </a:r>
          <a:r>
            <a:rPr lang="en-US" sz="2300" kern="1200" dirty="0"/>
            <a:t>: Patient monitoring and demographic studies.</a:t>
          </a:r>
        </a:p>
      </dsp:txBody>
      <dsp:txXfrm>
        <a:off x="1340173" y="2647688"/>
        <a:ext cx="2552269" cy="1082781"/>
      </dsp:txXfrm>
    </dsp:sp>
    <dsp:sp modelId="{3D590D03-3E99-4218-9114-15D84084078C}">
      <dsp:nvSpPr>
        <dsp:cNvPr id="0" name=""/>
        <dsp:cNvSpPr/>
      </dsp:nvSpPr>
      <dsp:spPr>
        <a:xfrm>
          <a:off x="4337156"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8FF71-2C72-4FC0-B103-6231E7FF2BED}">
      <dsp:nvSpPr>
        <dsp:cNvPr id="0" name=""/>
        <dsp:cNvSpPr/>
      </dsp:nvSpPr>
      <dsp:spPr>
        <a:xfrm>
          <a:off x="4564540" y="2875072"/>
          <a:ext cx="628012" cy="628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393403-DC5C-49D7-9DEA-D3524349DD8A}">
      <dsp:nvSpPr>
        <dsp:cNvPr id="0" name=""/>
        <dsp:cNvSpPr/>
      </dsp:nvSpPr>
      <dsp:spPr>
        <a:xfrm>
          <a:off x="5651962"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b="1" kern="1200" dirty="0"/>
            <a:t>Education:</a:t>
          </a:r>
          <a:r>
            <a:rPr lang="en-US" sz="2300" kern="1200" dirty="0"/>
            <a:t> Tailored learning experiences.</a:t>
          </a:r>
        </a:p>
      </dsp:txBody>
      <dsp:txXfrm>
        <a:off x="5651962" y="2647688"/>
        <a:ext cx="2552269" cy="10827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0EF47-362A-4673-80D3-48BEAD6A9F5E}">
      <dsp:nvSpPr>
        <dsp:cNvPr id="0" name=""/>
        <dsp:cNvSpPr/>
      </dsp:nvSpPr>
      <dsp:spPr>
        <a:xfrm>
          <a:off x="1577340" y="2007"/>
          <a:ext cx="6309360" cy="1040029"/>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419" tIns="264167" rIns="122419" bIns="264167" numCol="1" spcCol="1270" anchor="ctr" anchorCtr="0">
          <a:noAutofit/>
        </a:bodyPr>
        <a:lstStyle/>
        <a:p>
          <a:pPr marL="0" lvl="0" indent="0" algn="l" defTabSz="844550">
            <a:lnSpc>
              <a:spcPct val="90000"/>
            </a:lnSpc>
            <a:spcBef>
              <a:spcPct val="0"/>
            </a:spcBef>
            <a:spcAft>
              <a:spcPct val="35000"/>
            </a:spcAft>
            <a:buNone/>
          </a:pPr>
          <a:r>
            <a:rPr lang="en-US" sz="1900" kern="1200"/>
            <a:t>Expand to additional demographic attributes like ethnicity.</a:t>
          </a:r>
        </a:p>
      </dsp:txBody>
      <dsp:txXfrm>
        <a:off x="1577340" y="2007"/>
        <a:ext cx="6309360" cy="1040029"/>
      </dsp:txXfrm>
    </dsp:sp>
    <dsp:sp modelId="{2C7CEB5E-6D99-46AC-A8FE-B610D2391364}">
      <dsp:nvSpPr>
        <dsp:cNvPr id="0" name=""/>
        <dsp:cNvSpPr/>
      </dsp:nvSpPr>
      <dsp:spPr>
        <a:xfrm>
          <a:off x="0" y="2007"/>
          <a:ext cx="1577340" cy="1040029"/>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468" tIns="102732" rIns="83468" bIns="102732" numCol="1" spcCol="1270" anchor="ctr" anchorCtr="0">
          <a:noAutofit/>
        </a:bodyPr>
        <a:lstStyle/>
        <a:p>
          <a:pPr marL="0" lvl="0" indent="0" algn="ctr" defTabSz="1022350">
            <a:lnSpc>
              <a:spcPct val="90000"/>
            </a:lnSpc>
            <a:spcBef>
              <a:spcPct val="0"/>
            </a:spcBef>
            <a:spcAft>
              <a:spcPct val="35000"/>
            </a:spcAft>
            <a:buNone/>
          </a:pPr>
          <a:r>
            <a:rPr lang="en-US" sz="2300" kern="1200"/>
            <a:t>Expand</a:t>
          </a:r>
        </a:p>
      </dsp:txBody>
      <dsp:txXfrm>
        <a:off x="0" y="2007"/>
        <a:ext cx="1577340" cy="1040029"/>
      </dsp:txXfrm>
    </dsp:sp>
    <dsp:sp modelId="{5ABE8699-E157-45CE-B6AC-47BFCCA7BDCD}">
      <dsp:nvSpPr>
        <dsp:cNvPr id="0" name=""/>
        <dsp:cNvSpPr/>
      </dsp:nvSpPr>
      <dsp:spPr>
        <a:xfrm>
          <a:off x="1577340" y="1104438"/>
          <a:ext cx="6309360" cy="1040029"/>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419" tIns="264167" rIns="122419" bIns="264167" numCol="1" spcCol="1270" anchor="ctr" anchorCtr="0">
          <a:noAutofit/>
        </a:bodyPr>
        <a:lstStyle/>
        <a:p>
          <a:pPr marL="0" lvl="0" indent="0" algn="l" defTabSz="844550">
            <a:lnSpc>
              <a:spcPct val="90000"/>
            </a:lnSpc>
            <a:spcBef>
              <a:spcPct val="0"/>
            </a:spcBef>
            <a:spcAft>
              <a:spcPct val="35000"/>
            </a:spcAft>
            <a:buNone/>
          </a:pPr>
          <a:r>
            <a:rPr lang="en-US" sz="1900" kern="1200"/>
            <a:t>Integrate emotion detection for comprehensive analysis.</a:t>
          </a:r>
        </a:p>
      </dsp:txBody>
      <dsp:txXfrm>
        <a:off x="1577340" y="1104438"/>
        <a:ext cx="6309360" cy="1040029"/>
      </dsp:txXfrm>
    </dsp:sp>
    <dsp:sp modelId="{9A2265DF-6942-4867-A92B-CB9C47E1B36A}">
      <dsp:nvSpPr>
        <dsp:cNvPr id="0" name=""/>
        <dsp:cNvSpPr/>
      </dsp:nvSpPr>
      <dsp:spPr>
        <a:xfrm>
          <a:off x="0" y="1104438"/>
          <a:ext cx="1577340" cy="1040029"/>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468" tIns="102732" rIns="83468" bIns="102732" numCol="1" spcCol="1270" anchor="ctr" anchorCtr="0">
          <a:noAutofit/>
        </a:bodyPr>
        <a:lstStyle/>
        <a:p>
          <a:pPr marL="0" lvl="0" indent="0" algn="ctr" defTabSz="1022350">
            <a:lnSpc>
              <a:spcPct val="90000"/>
            </a:lnSpc>
            <a:spcBef>
              <a:spcPct val="0"/>
            </a:spcBef>
            <a:spcAft>
              <a:spcPct val="35000"/>
            </a:spcAft>
            <a:buNone/>
          </a:pPr>
          <a:r>
            <a:rPr lang="en-US" sz="2300" kern="1200"/>
            <a:t>Integrate</a:t>
          </a:r>
        </a:p>
      </dsp:txBody>
      <dsp:txXfrm>
        <a:off x="0" y="1104438"/>
        <a:ext cx="1577340" cy="1040029"/>
      </dsp:txXfrm>
    </dsp:sp>
    <dsp:sp modelId="{F8A2F98E-FC70-4708-B14A-8C5ED2A12074}">
      <dsp:nvSpPr>
        <dsp:cNvPr id="0" name=""/>
        <dsp:cNvSpPr/>
      </dsp:nvSpPr>
      <dsp:spPr>
        <a:xfrm>
          <a:off x="1577340" y="2206869"/>
          <a:ext cx="6309360" cy="1040029"/>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419" tIns="264167" rIns="122419" bIns="264167" numCol="1" spcCol="1270" anchor="ctr" anchorCtr="0">
          <a:noAutofit/>
        </a:bodyPr>
        <a:lstStyle/>
        <a:p>
          <a:pPr marL="0" lvl="0" indent="0" algn="l" defTabSz="844550">
            <a:lnSpc>
              <a:spcPct val="90000"/>
            </a:lnSpc>
            <a:spcBef>
              <a:spcPct val="0"/>
            </a:spcBef>
            <a:spcAft>
              <a:spcPct val="35000"/>
            </a:spcAft>
            <a:buNone/>
          </a:pPr>
          <a:r>
            <a:rPr lang="en-US" sz="1900" kern="1200"/>
            <a:t>Deploy on edge devices for enhanced portability.</a:t>
          </a:r>
        </a:p>
      </dsp:txBody>
      <dsp:txXfrm>
        <a:off x="1577340" y="2206869"/>
        <a:ext cx="6309360" cy="1040029"/>
      </dsp:txXfrm>
    </dsp:sp>
    <dsp:sp modelId="{BCC57196-1E27-4E35-8D5A-4F58CF1798B9}">
      <dsp:nvSpPr>
        <dsp:cNvPr id="0" name=""/>
        <dsp:cNvSpPr/>
      </dsp:nvSpPr>
      <dsp:spPr>
        <a:xfrm>
          <a:off x="0" y="2206869"/>
          <a:ext cx="1577340" cy="1040029"/>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468" tIns="102732" rIns="83468" bIns="102732" numCol="1" spcCol="1270" anchor="ctr" anchorCtr="0">
          <a:noAutofit/>
        </a:bodyPr>
        <a:lstStyle/>
        <a:p>
          <a:pPr marL="0" lvl="0" indent="0" algn="ctr" defTabSz="1022350">
            <a:lnSpc>
              <a:spcPct val="90000"/>
            </a:lnSpc>
            <a:spcBef>
              <a:spcPct val="0"/>
            </a:spcBef>
            <a:spcAft>
              <a:spcPct val="35000"/>
            </a:spcAft>
            <a:buNone/>
          </a:pPr>
          <a:r>
            <a:rPr lang="en-US" sz="2300" kern="1200"/>
            <a:t>Deploy on</a:t>
          </a:r>
        </a:p>
      </dsp:txBody>
      <dsp:txXfrm>
        <a:off x="0" y="2206869"/>
        <a:ext cx="1577340" cy="1040029"/>
      </dsp:txXfrm>
    </dsp:sp>
    <dsp:sp modelId="{64CD2F56-3939-4841-B3C2-1F3D58485BF3}">
      <dsp:nvSpPr>
        <dsp:cNvPr id="0" name=""/>
        <dsp:cNvSpPr/>
      </dsp:nvSpPr>
      <dsp:spPr>
        <a:xfrm>
          <a:off x="1577340" y="3309300"/>
          <a:ext cx="6309360" cy="1040029"/>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419" tIns="264167" rIns="122419" bIns="264167" numCol="1" spcCol="1270" anchor="ctr" anchorCtr="0">
          <a:noAutofit/>
        </a:bodyPr>
        <a:lstStyle/>
        <a:p>
          <a:pPr marL="0" lvl="0" indent="0" algn="l" defTabSz="844550">
            <a:lnSpc>
              <a:spcPct val="90000"/>
            </a:lnSpc>
            <a:spcBef>
              <a:spcPct val="0"/>
            </a:spcBef>
            <a:spcAft>
              <a:spcPct val="35000"/>
            </a:spcAft>
            <a:buNone/>
          </a:pPr>
          <a:r>
            <a:rPr lang="en-US" sz="1900" kern="1200"/>
            <a:t>Collaborate with industries for practical applications.</a:t>
          </a:r>
        </a:p>
      </dsp:txBody>
      <dsp:txXfrm>
        <a:off x="1577340" y="3309300"/>
        <a:ext cx="6309360" cy="1040029"/>
      </dsp:txXfrm>
    </dsp:sp>
    <dsp:sp modelId="{1B41D85A-A48C-4136-9C1A-8BF42C82B881}">
      <dsp:nvSpPr>
        <dsp:cNvPr id="0" name=""/>
        <dsp:cNvSpPr/>
      </dsp:nvSpPr>
      <dsp:spPr>
        <a:xfrm>
          <a:off x="0" y="3309300"/>
          <a:ext cx="1577340" cy="1040029"/>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468" tIns="102732" rIns="83468" bIns="102732" numCol="1" spcCol="1270" anchor="ctr" anchorCtr="0">
          <a:noAutofit/>
        </a:bodyPr>
        <a:lstStyle/>
        <a:p>
          <a:pPr marL="0" lvl="0" indent="0" algn="ctr" defTabSz="1022350">
            <a:lnSpc>
              <a:spcPct val="90000"/>
            </a:lnSpc>
            <a:spcBef>
              <a:spcPct val="0"/>
            </a:spcBef>
            <a:spcAft>
              <a:spcPct val="35000"/>
            </a:spcAft>
            <a:buNone/>
          </a:pPr>
          <a:r>
            <a:rPr lang="en-US" sz="2300" kern="1200"/>
            <a:t>Collaborate</a:t>
          </a:r>
        </a:p>
      </dsp:txBody>
      <dsp:txXfrm>
        <a:off x="0" y="3309300"/>
        <a:ext cx="1577340" cy="1040029"/>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526731" y="286657"/>
            <a:ext cx="7999709" cy="3376919"/>
          </a:xfrm>
        </p:spPr>
        <p:txBody>
          <a:bodyPr anchor="b">
            <a:normAutofit/>
          </a:bodyPr>
          <a:lstStyle/>
          <a:p>
            <a:pPr algn="l"/>
            <a:r>
              <a:rPr lang="en-US" sz="4200" dirty="0">
                <a:solidFill>
                  <a:srgbClr val="FFFFFF"/>
                </a:solidFill>
              </a:rPr>
              <a:t>Real time Age and Gender Classification System</a:t>
            </a:r>
          </a:p>
        </p:txBody>
      </p:sp>
      <p:sp>
        <p:nvSpPr>
          <p:cNvPr id="3" name="Subtitle 2"/>
          <p:cNvSpPr>
            <a:spLocks noGrp="1"/>
          </p:cNvSpPr>
          <p:nvPr>
            <p:ph type="subTitle" idx="1"/>
          </p:nvPr>
        </p:nvSpPr>
        <p:spPr>
          <a:xfrm>
            <a:off x="148925" y="4663006"/>
            <a:ext cx="8379486" cy="1666076"/>
          </a:xfrm>
        </p:spPr>
        <p:txBody>
          <a:bodyPr anchor="ctr">
            <a:normAutofit lnSpcReduction="10000"/>
          </a:bodyPr>
          <a:lstStyle/>
          <a:p>
            <a:pPr algn="l">
              <a:lnSpc>
                <a:spcPct val="90000"/>
              </a:lnSpc>
            </a:pPr>
            <a:r>
              <a:rPr lang="en-US" sz="2700" b="1" dirty="0">
                <a:solidFill>
                  <a:schemeClr val="tx1"/>
                </a:solidFill>
                <a:ea typeface="Calibri"/>
                <a:cs typeface="Calibri"/>
              </a:rPr>
              <a:t>PRESENTED BY</a:t>
            </a:r>
          </a:p>
          <a:p>
            <a:pPr algn="l">
              <a:lnSpc>
                <a:spcPct val="90000"/>
              </a:lnSpc>
            </a:pPr>
            <a:endParaRPr lang="en-US" sz="2700" b="1" dirty="0">
              <a:solidFill>
                <a:schemeClr val="tx1"/>
              </a:solidFill>
              <a:ea typeface="Calibri"/>
              <a:cs typeface="Calibri"/>
            </a:endParaRPr>
          </a:p>
          <a:p>
            <a:pPr algn="l">
              <a:lnSpc>
                <a:spcPct val="90000"/>
              </a:lnSpc>
            </a:pPr>
            <a:r>
              <a:rPr lang="en-US" sz="2700" dirty="0">
                <a:solidFill>
                  <a:schemeClr val="tx1"/>
                </a:solidFill>
                <a:ea typeface="Calibri"/>
                <a:cs typeface="Calibri"/>
              </a:rPr>
              <a:t>Name: Divya Singireddy</a:t>
            </a:r>
          </a:p>
          <a:p>
            <a:pPr algn="l">
              <a:lnSpc>
                <a:spcPct val="90000"/>
              </a:lnSpc>
            </a:pPr>
            <a:r>
              <a:rPr lang="en-US" sz="2700" dirty="0">
                <a:solidFill>
                  <a:schemeClr val="tx1"/>
                </a:solidFill>
                <a:ea typeface="Calibri"/>
                <a:cs typeface="Calibri"/>
              </a:rPr>
              <a:t>Student ID: 811295900</a:t>
            </a:r>
          </a:p>
        </p:txBody>
      </p:sp>
      <p:pic>
        <p:nvPicPr>
          <p:cNvPr id="6" name="Recorded Sound">
            <a:hlinkClick r:id="" action="ppaction://media"/>
            <a:extLst>
              <a:ext uri="{FF2B5EF4-FFF2-40B4-BE49-F238E27FC236}">
                <a16:creationId xmlns:a16="http://schemas.microsoft.com/office/drawing/2014/main" id="{05A43FA4-29A4-3E50-AA24-8E72E324C0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89973" y="5841719"/>
            <a:ext cx="487363" cy="4873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8EF6B-1703-249F-B707-3703D794D392}"/>
              </a:ext>
            </a:extLst>
          </p:cNvPr>
          <p:cNvSpPr>
            <a:spLocks noGrp="1"/>
          </p:cNvSpPr>
          <p:nvPr>
            <p:ph type="title"/>
          </p:nvPr>
        </p:nvSpPr>
        <p:spPr>
          <a:xfrm>
            <a:off x="782723" y="809898"/>
            <a:ext cx="7457037" cy="1554480"/>
          </a:xfrm>
        </p:spPr>
        <p:txBody>
          <a:bodyPr anchor="ctr">
            <a:normAutofit/>
          </a:bodyPr>
          <a:lstStyle/>
          <a:p>
            <a:r>
              <a:rPr lang="en-US" sz="4200">
                <a:ea typeface="Calibri"/>
                <a:cs typeface="Calibri"/>
              </a:rPr>
              <a:t>CONCLUSION</a:t>
            </a:r>
            <a:endParaRPr lang="en-US" sz="4200"/>
          </a:p>
        </p:txBody>
      </p:sp>
      <p:sp>
        <p:nvSpPr>
          <p:cNvPr id="3" name="Content Placeholder 2">
            <a:extLst>
              <a:ext uri="{FF2B5EF4-FFF2-40B4-BE49-F238E27FC236}">
                <a16:creationId xmlns:a16="http://schemas.microsoft.com/office/drawing/2014/main" id="{09166562-02D7-71BE-149A-2B5C319D9ED8}"/>
              </a:ext>
            </a:extLst>
          </p:cNvPr>
          <p:cNvSpPr>
            <a:spLocks noGrp="1"/>
          </p:cNvSpPr>
          <p:nvPr>
            <p:ph idx="1"/>
          </p:nvPr>
        </p:nvSpPr>
        <p:spPr>
          <a:xfrm>
            <a:off x="783771" y="3017522"/>
            <a:ext cx="7455989" cy="3124658"/>
          </a:xfrm>
        </p:spPr>
        <p:txBody>
          <a:bodyPr vert="horz" lIns="91440" tIns="45720" rIns="91440" bIns="45720" rtlCol="0" anchor="ctr">
            <a:normAutofit/>
          </a:bodyPr>
          <a:lstStyle/>
          <a:p>
            <a:pPr algn="just">
              <a:lnSpc>
                <a:spcPct val="90000"/>
              </a:lnSpc>
              <a:buNone/>
            </a:pPr>
            <a:r>
              <a:rPr lang="en-US" sz="2100" dirty="0">
                <a:ea typeface="+mn-lt"/>
                <a:cs typeface="+mn-lt"/>
              </a:rPr>
              <a:t>     The real-time age and gender classification project leverages deep learning and the </a:t>
            </a:r>
            <a:r>
              <a:rPr lang="en-US" sz="2100" dirty="0" err="1">
                <a:ea typeface="+mn-lt"/>
                <a:cs typeface="+mn-lt"/>
              </a:rPr>
              <a:t>UTKFace</a:t>
            </a:r>
            <a:r>
              <a:rPr lang="en-US" sz="2100" dirty="0">
                <a:ea typeface="+mn-lt"/>
                <a:cs typeface="+mn-lt"/>
              </a:rPr>
              <a:t> dataset to predict demographic attributes with high accuracy and efficiency. Using CNN-based modeling and OpenCV, the system enables seamless real-time predictions, addressing challenges like data imbalance and diverse facial attributes. It lays the groundwork for future advancements, including adding more attributes, bias mitigation, and edge device optimization, showcasing AI's potential in demographic analysis for industries like security, marketing, and healthcare.</a:t>
            </a:r>
            <a:endParaRPr lang="en-US" sz="2100" dirty="0">
              <a:ea typeface="Calibri"/>
              <a:cs typeface="Calibri"/>
            </a:endParaRPr>
          </a:p>
          <a:p>
            <a:pPr>
              <a:lnSpc>
                <a:spcPct val="90000"/>
              </a:lnSpc>
              <a:buNone/>
            </a:pPr>
            <a:endParaRPr lang="en-US" sz="2100">
              <a:ea typeface="Calibri"/>
              <a:cs typeface="Calibri"/>
            </a:endParaRP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125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6995"/>
            <a:ext cx="7886700" cy="1133693"/>
          </a:xfrm>
        </p:spPr>
        <p:txBody>
          <a:bodyPr>
            <a:normAutofit/>
          </a:bodyPr>
          <a:lstStyle/>
          <a:p>
            <a:r>
              <a:rPr lang="en-US" sz="4500"/>
              <a:t>Future Work</a:t>
            </a:r>
          </a:p>
        </p:txBody>
      </p:sp>
      <p:graphicFrame>
        <p:nvGraphicFramePr>
          <p:cNvPr id="5" name="Content Placeholder 2">
            <a:extLst>
              <a:ext uri="{FF2B5EF4-FFF2-40B4-BE49-F238E27FC236}">
                <a16:creationId xmlns:a16="http://schemas.microsoft.com/office/drawing/2014/main" id="{5AA3F012-DFE0-8F5C-CF27-C1ED06DF3E51}"/>
              </a:ext>
            </a:extLst>
          </p:cNvPr>
          <p:cNvGraphicFramePr>
            <a:graphicFrameLocks noGrp="1"/>
          </p:cNvGraphicFramePr>
          <p:nvPr>
            <p:ph idx="1"/>
            <p:extLst>
              <p:ext uri="{D42A27DB-BD31-4B8C-83A1-F6EECF244321}">
                <p14:modId xmlns:p14="http://schemas.microsoft.com/office/powerpoint/2010/main" val="406896322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8331B35-100C-D086-FBC7-CB23BEA47C3F}"/>
              </a:ext>
            </a:extLst>
          </p:cNvPr>
          <p:cNvSpPr>
            <a:spLocks noGrp="1"/>
          </p:cNvSpPr>
          <p:nvPr>
            <p:ph type="title"/>
          </p:nvPr>
        </p:nvSpPr>
        <p:spPr>
          <a:xfrm>
            <a:off x="852775" y="609597"/>
            <a:ext cx="7044316" cy="5027155"/>
          </a:xfrm>
        </p:spPr>
        <p:txBody>
          <a:bodyPr vert="horz" lIns="91440" tIns="45720" rIns="91440" bIns="45720" rtlCol="0" anchor="ctr">
            <a:normAutofit/>
          </a:bodyPr>
          <a:lstStyle/>
          <a:p>
            <a:pPr algn="l" defTabSz="914400">
              <a:lnSpc>
                <a:spcPct val="90000"/>
              </a:lnSpc>
            </a:pPr>
            <a:r>
              <a:rPr lang="en-US" dirty="0">
                <a:ea typeface="Calibri"/>
                <a:cs typeface="Calibri"/>
              </a:rPr>
              <a:t>THANK YOU !</a:t>
            </a:r>
            <a:endParaRPr lang="en-US" sz="4400" kern="1200" dirty="0">
              <a:solidFill>
                <a:schemeClr val="tx1"/>
              </a:solidFill>
              <a:latin typeface="+mj-lt"/>
              <a:ea typeface="+mj-ea"/>
              <a:cs typeface="+mj-cs"/>
            </a:endParaRPr>
          </a:p>
        </p:txBody>
      </p:sp>
      <p:pic>
        <p:nvPicPr>
          <p:cNvPr id="9" name="Graphic 8" descr="Smiling Face with No Fill">
            <a:extLst>
              <a:ext uri="{FF2B5EF4-FFF2-40B4-BE49-F238E27FC236}">
                <a16:creationId xmlns:a16="http://schemas.microsoft.com/office/drawing/2014/main" id="{71D0AB05-AEFE-5A21-EFBE-86BE1D25A3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525" y="2267182"/>
            <a:ext cx="3591379" cy="3591379"/>
          </a:xfrm>
          <a:prstGeom prst="rect">
            <a:avLst/>
          </a:prstGeom>
        </p:spPr>
      </p:pic>
      <p:sp>
        <p:nvSpPr>
          <p:cNvPr id="23" name="Freeform: Shape 2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53192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49" name="Rectangle 4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r>
              <a:rPr lang="en-US" sz="4200" dirty="0">
                <a:ea typeface="Calibri"/>
                <a:cs typeface="Calibri"/>
              </a:rPr>
              <a:t>INTRODUCTION</a:t>
            </a:r>
          </a:p>
        </p:txBody>
      </p:sp>
      <p:sp>
        <p:nvSpPr>
          <p:cNvPr id="3" name="Content Placeholder 2"/>
          <p:cNvSpPr>
            <a:spLocks noGrp="1"/>
          </p:cNvSpPr>
          <p:nvPr>
            <p:ph idx="1"/>
          </p:nvPr>
        </p:nvSpPr>
        <p:spPr>
          <a:xfrm>
            <a:off x="279679" y="2700999"/>
            <a:ext cx="7960081" cy="3441181"/>
          </a:xfrm>
        </p:spPr>
        <p:txBody>
          <a:bodyPr vert="horz" lIns="91440" tIns="45720" rIns="91440" bIns="45720" rtlCol="0" anchor="ctr">
            <a:noAutofit/>
          </a:bodyPr>
          <a:lstStyle/>
          <a:p>
            <a:pPr>
              <a:lnSpc>
                <a:spcPct val="90000"/>
              </a:lnSpc>
              <a:buNone/>
            </a:pPr>
            <a:r>
              <a:rPr lang="en-US" sz="1800" dirty="0">
                <a:ea typeface="+mn-lt"/>
                <a:cs typeface="+mn-lt"/>
              </a:rPr>
              <a:t>      This project explores the intersection of deep learning and computer vision to develop an innovative system capable of real-time age and gender classification. With applications spanning various domains, such as retail, security, personalized marketing, and social analytics, the system aims to provide accurate and efficient predictions of an individual's age and gender based on facial images. The project leverages the "</a:t>
            </a:r>
            <a:r>
              <a:rPr lang="en-US" sz="1800" err="1">
                <a:ea typeface="+mn-lt"/>
                <a:cs typeface="+mn-lt"/>
              </a:rPr>
              <a:t>UTKFace</a:t>
            </a:r>
            <a:r>
              <a:rPr lang="en-US" sz="1800" dirty="0">
                <a:ea typeface="+mn-lt"/>
                <a:cs typeface="+mn-lt"/>
              </a:rPr>
              <a:t> dataset", a widely recognized dataset sourced from Kaggle, which comprises a diverse collection of labeled facial images. These images include annotations for age, gender, and ethnicity, making the dataset well-suited for training deep learning models to classify age and gender while addressing real-world diversity challenges.</a:t>
            </a:r>
            <a:endParaRPr lang="en-US" sz="1800" dirty="0">
              <a:ea typeface="Calibri"/>
              <a:cs typeface="Calibri"/>
            </a:endParaRPr>
          </a:p>
          <a:p>
            <a:pPr marL="0" indent="0">
              <a:lnSpc>
                <a:spcPct val="90000"/>
              </a:lnSpc>
              <a:buNone/>
            </a:pPr>
            <a:endParaRPr lang="en-US" sz="1800" dirty="0">
              <a:ea typeface="Calibri"/>
              <a:cs typeface="Calibri"/>
            </a:endParaRPr>
          </a:p>
        </p:txBody>
      </p:sp>
      <p:cxnSp>
        <p:nvCxnSpPr>
          <p:cNvPr id="53" name="Straight Connector 5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700"/>
              <a:t>Objectives</a:t>
            </a:r>
          </a:p>
        </p:txBody>
      </p:sp>
      <p:sp>
        <p:nvSpPr>
          <p:cNvPr id="2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3FFC0F0D-864A-E09C-3767-4985951612BC}"/>
              </a:ext>
            </a:extLst>
          </p:cNvPr>
          <p:cNvGraphicFramePr>
            <a:graphicFrameLocks noGrp="1"/>
          </p:cNvGraphicFramePr>
          <p:nvPr>
            <p:ph idx="1"/>
            <p:extLst>
              <p:ext uri="{D42A27DB-BD31-4B8C-83A1-F6EECF244321}">
                <p14:modId xmlns:p14="http://schemas.microsoft.com/office/powerpoint/2010/main" val="351429021"/>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6995"/>
            <a:ext cx="7886700" cy="1133693"/>
          </a:xfrm>
        </p:spPr>
        <p:txBody>
          <a:bodyPr>
            <a:normAutofit/>
          </a:bodyPr>
          <a:lstStyle/>
          <a:p>
            <a:r>
              <a:rPr lang="en-US" sz="4500"/>
              <a:t>Methodology</a:t>
            </a:r>
          </a:p>
        </p:txBody>
      </p:sp>
      <p:graphicFrame>
        <p:nvGraphicFramePr>
          <p:cNvPr id="5" name="Content Placeholder 2">
            <a:extLst>
              <a:ext uri="{FF2B5EF4-FFF2-40B4-BE49-F238E27FC236}">
                <a16:creationId xmlns:a16="http://schemas.microsoft.com/office/drawing/2014/main" id="{FFC0B856-9167-A4A5-3271-B49F66CC0C2C}"/>
              </a:ext>
            </a:extLst>
          </p:cNvPr>
          <p:cNvGraphicFramePr>
            <a:graphicFrameLocks noGrp="1"/>
          </p:cNvGraphicFramePr>
          <p:nvPr>
            <p:ph idx="1"/>
            <p:extLst>
              <p:ext uri="{D42A27DB-BD31-4B8C-83A1-F6EECF244321}">
                <p14:modId xmlns:p14="http://schemas.microsoft.com/office/powerpoint/2010/main" val="95843384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14" name="Oval 13">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BB36944-99C0-BBD9-8B3D-C20B5FC19670}"/>
              </a:ext>
            </a:extLst>
          </p:cNvPr>
          <p:cNvSpPr>
            <a:spLocks noGrp="1"/>
          </p:cNvSpPr>
          <p:nvPr>
            <p:ph type="title"/>
          </p:nvPr>
        </p:nvSpPr>
        <p:spPr>
          <a:xfrm>
            <a:off x="473202" y="684915"/>
            <a:ext cx="3488307" cy="1951075"/>
          </a:xfrm>
          <a:noFill/>
        </p:spPr>
        <p:txBody>
          <a:bodyPr anchor="t">
            <a:normAutofit/>
          </a:bodyPr>
          <a:lstStyle/>
          <a:p>
            <a:pPr algn="l"/>
            <a:r>
              <a:rPr lang="en-US" sz="4200">
                <a:solidFill>
                  <a:schemeClr val="bg1"/>
                </a:solidFill>
                <a:ea typeface="Calibri"/>
                <a:cs typeface="Calibri"/>
              </a:rPr>
              <a:t>DATASET</a:t>
            </a:r>
            <a:endParaRPr lang="en-US" sz="4200">
              <a:solidFill>
                <a:schemeClr val="bg1"/>
              </a:solidFill>
            </a:endParaRPr>
          </a:p>
        </p:txBody>
      </p:sp>
      <p:sp>
        <p:nvSpPr>
          <p:cNvPr id="3" name="Content Placeholder 2">
            <a:extLst>
              <a:ext uri="{FF2B5EF4-FFF2-40B4-BE49-F238E27FC236}">
                <a16:creationId xmlns:a16="http://schemas.microsoft.com/office/drawing/2014/main" id="{490BCCEC-D60E-3D54-E10D-F57BCD94A2D2}"/>
              </a:ext>
            </a:extLst>
          </p:cNvPr>
          <p:cNvSpPr>
            <a:spLocks noGrp="1"/>
          </p:cNvSpPr>
          <p:nvPr>
            <p:ph idx="1"/>
          </p:nvPr>
        </p:nvSpPr>
        <p:spPr>
          <a:xfrm>
            <a:off x="4114560" y="684921"/>
            <a:ext cx="4255580" cy="1951087"/>
          </a:xfrm>
          <a:noFill/>
        </p:spPr>
        <p:txBody>
          <a:bodyPr vert="horz" lIns="91440" tIns="45720" rIns="91440" bIns="45720" rtlCol="0" anchor="t">
            <a:normAutofit/>
          </a:bodyPr>
          <a:lstStyle/>
          <a:p>
            <a:pPr marL="0" indent="0">
              <a:buNone/>
            </a:pPr>
            <a:r>
              <a:rPr lang="en-US" sz="2000" dirty="0">
                <a:solidFill>
                  <a:schemeClr val="bg1"/>
                </a:solidFill>
                <a:ea typeface="Calibri"/>
                <a:cs typeface="Calibri"/>
              </a:rPr>
              <a:t>Below is the dataset that I've used in developing this application,</a:t>
            </a:r>
          </a:p>
          <a:p>
            <a:pPr marL="0" indent="0">
              <a:buNone/>
            </a:pPr>
            <a:endParaRPr lang="en-US" sz="1600">
              <a:solidFill>
                <a:schemeClr val="bg1"/>
              </a:solidFill>
              <a:ea typeface="Calibri"/>
              <a:cs typeface="Calibri"/>
            </a:endParaRPr>
          </a:p>
        </p:txBody>
      </p:sp>
      <p:sp>
        <p:nvSpPr>
          <p:cNvPr id="21" name="Rectangle 2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24" name="Straight Connector 2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32" name="Straight Connector 3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descr="A screenshot of a computer&#10;&#10;Description automatically generated">
            <a:extLst>
              <a:ext uri="{FF2B5EF4-FFF2-40B4-BE49-F238E27FC236}">
                <a16:creationId xmlns:a16="http://schemas.microsoft.com/office/drawing/2014/main" id="{A71A2069-4247-F1AF-20CB-2723F3338D80}"/>
              </a:ext>
            </a:extLst>
          </p:cNvPr>
          <p:cNvPicPr>
            <a:picLocks noChangeAspect="1"/>
          </p:cNvPicPr>
          <p:nvPr/>
        </p:nvPicPr>
        <p:blipFill>
          <a:blip r:embed="rId2"/>
          <a:srcRect t="13932" r="-1" b="7927"/>
          <a:stretch/>
        </p:blipFill>
        <p:spPr>
          <a:xfrm>
            <a:off x="308161" y="1954073"/>
            <a:ext cx="8136047" cy="3496632"/>
          </a:xfrm>
          <a:prstGeom prst="rect">
            <a:avLst/>
          </a:prstGeom>
        </p:spPr>
      </p:pic>
      <p:grpSp>
        <p:nvGrpSpPr>
          <p:cNvPr id="37" name="Group 36">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317544" y="2906481"/>
            <a:ext cx="304800" cy="322326"/>
            <a:chOff x="215328" y="-46937"/>
            <a:chExt cx="304800" cy="2773841"/>
          </a:xfrm>
        </p:grpSpPr>
        <p:cxnSp>
          <p:nvCxnSpPr>
            <p:cNvPr id="38" name="Straight Connector 37">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3839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A91B-308B-5E5A-D846-178C4236DDB5}"/>
              </a:ext>
            </a:extLst>
          </p:cNvPr>
          <p:cNvSpPr>
            <a:spLocks noGrp="1"/>
          </p:cNvSpPr>
          <p:nvPr>
            <p:ph type="title"/>
          </p:nvPr>
        </p:nvSpPr>
        <p:spPr/>
        <p:txBody>
          <a:bodyPr/>
          <a:lstStyle/>
          <a:p>
            <a:r>
              <a:rPr lang="en-US" dirty="0">
                <a:ea typeface="Calibri"/>
                <a:cs typeface="Calibri"/>
              </a:rPr>
              <a:t>RESULTS</a:t>
            </a:r>
            <a:endParaRPr lang="en-US" dirty="0"/>
          </a:p>
        </p:txBody>
      </p:sp>
      <p:sp>
        <p:nvSpPr>
          <p:cNvPr id="3" name="Content Placeholder 2">
            <a:extLst>
              <a:ext uri="{FF2B5EF4-FFF2-40B4-BE49-F238E27FC236}">
                <a16:creationId xmlns:a16="http://schemas.microsoft.com/office/drawing/2014/main" id="{537394E4-689D-8911-DEB4-31DE03A79517}"/>
              </a:ext>
            </a:extLst>
          </p:cNvPr>
          <p:cNvSpPr>
            <a:spLocks noGrp="1"/>
          </p:cNvSpPr>
          <p:nvPr>
            <p:ph idx="1"/>
          </p:nvPr>
        </p:nvSpPr>
        <p:spPr/>
        <p:txBody>
          <a:bodyPr vert="horz" lIns="91440" tIns="45720" rIns="91440" bIns="45720" rtlCol="0" anchor="t">
            <a:normAutofit/>
          </a:bodyPr>
          <a:lstStyle/>
          <a:p>
            <a:pPr marL="0" indent="0">
              <a:buNone/>
            </a:pPr>
            <a:r>
              <a:rPr lang="en-US" sz="1800" dirty="0">
                <a:ea typeface="Calibri"/>
                <a:cs typeface="Calibri"/>
              </a:rPr>
              <a:t>I have performed testing on a test </a:t>
            </a:r>
            <a:r>
              <a:rPr lang="en-US" sz="1800" err="1">
                <a:ea typeface="Calibri"/>
                <a:cs typeface="Calibri"/>
              </a:rPr>
              <a:t>image.We</a:t>
            </a:r>
            <a:r>
              <a:rPr lang="en-US" sz="1800" dirty="0">
                <a:ea typeface="Calibri"/>
                <a:cs typeface="Calibri"/>
              </a:rPr>
              <a:t> can observe in the below screenshot that the system accurately identifies the gender and age of the image given.</a:t>
            </a:r>
          </a:p>
          <a:p>
            <a:pPr marL="0" indent="0">
              <a:buNone/>
            </a:pPr>
            <a:endParaRPr lang="en-US" sz="1800" dirty="0">
              <a:ea typeface="Calibri"/>
              <a:cs typeface="Calibri"/>
            </a:endParaRPr>
          </a:p>
        </p:txBody>
      </p:sp>
      <p:pic>
        <p:nvPicPr>
          <p:cNvPr id="5" name="Picture 4" descr="A screenshot of a computer&#10;&#10;Description automatically generated">
            <a:extLst>
              <a:ext uri="{FF2B5EF4-FFF2-40B4-BE49-F238E27FC236}">
                <a16:creationId xmlns:a16="http://schemas.microsoft.com/office/drawing/2014/main" id="{5AF875ED-501F-319A-56A7-A777F1043B3B}"/>
              </a:ext>
            </a:extLst>
          </p:cNvPr>
          <p:cNvPicPr>
            <a:picLocks noChangeAspect="1"/>
          </p:cNvPicPr>
          <p:nvPr/>
        </p:nvPicPr>
        <p:blipFill>
          <a:blip r:embed="rId2"/>
          <a:stretch>
            <a:fillRect/>
          </a:stretch>
        </p:blipFill>
        <p:spPr>
          <a:xfrm>
            <a:off x="634393" y="2300748"/>
            <a:ext cx="8050219" cy="3962801"/>
          </a:xfrm>
          <a:prstGeom prst="rect">
            <a:avLst/>
          </a:prstGeom>
        </p:spPr>
      </p:pic>
    </p:spTree>
    <p:extLst>
      <p:ext uri="{BB962C8B-B14F-4D97-AF65-F5344CB8AC3E}">
        <p14:creationId xmlns:p14="http://schemas.microsoft.com/office/powerpoint/2010/main" val="856775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F5AF0-07D4-F2D9-A9C3-5A1E2B0C8C11}"/>
              </a:ext>
            </a:extLst>
          </p:cNvPr>
          <p:cNvSpPr>
            <a:spLocks noGrp="1"/>
          </p:cNvSpPr>
          <p:nvPr>
            <p:ph type="title"/>
          </p:nvPr>
        </p:nvSpPr>
        <p:spPr>
          <a:xfrm>
            <a:off x="524785" y="353160"/>
            <a:ext cx="5318475" cy="898581"/>
          </a:xfrm>
        </p:spPr>
        <p:txBody>
          <a:bodyPr vert="horz" lIns="91440" tIns="45720" rIns="91440" bIns="45720" rtlCol="0" anchor="ctr">
            <a:normAutofit/>
          </a:bodyPr>
          <a:lstStyle/>
          <a:p>
            <a:pPr algn="l" defTabSz="914400">
              <a:lnSpc>
                <a:spcPct val="90000"/>
              </a:lnSpc>
            </a:pPr>
            <a:r>
              <a:rPr lang="en-US" sz="3500">
                <a:solidFill>
                  <a:srgbClr val="FFFFFF"/>
                </a:solidFill>
              </a:rPr>
              <a:t>EVALUATION</a:t>
            </a:r>
          </a:p>
        </p:txBody>
      </p:sp>
      <p:pic>
        <p:nvPicPr>
          <p:cNvPr id="4" name="Content Placeholder 3" descr="A graph with red and blue lines&#10;&#10;Description automatically generated">
            <a:extLst>
              <a:ext uri="{FF2B5EF4-FFF2-40B4-BE49-F238E27FC236}">
                <a16:creationId xmlns:a16="http://schemas.microsoft.com/office/drawing/2014/main" id="{CEA63D16-8BC6-8EDE-AEBD-6C449B941DD1}"/>
              </a:ext>
            </a:extLst>
          </p:cNvPr>
          <p:cNvPicPr>
            <a:picLocks noGrp="1" noChangeAspect="1"/>
          </p:cNvPicPr>
          <p:nvPr>
            <p:ph idx="1"/>
          </p:nvPr>
        </p:nvPicPr>
        <p:blipFill>
          <a:blip r:embed="rId2"/>
          <a:stretch>
            <a:fillRect/>
          </a:stretch>
        </p:blipFill>
        <p:spPr>
          <a:xfrm>
            <a:off x="536811" y="2698643"/>
            <a:ext cx="3848316" cy="2963202"/>
          </a:xfrm>
          <a:prstGeom prst="rect">
            <a:avLst/>
          </a:prstGeom>
        </p:spPr>
      </p:pic>
      <p:pic>
        <p:nvPicPr>
          <p:cNvPr id="5" name="Picture 4" descr="A graph with red and blue lines&#10;&#10;Description automatically generated">
            <a:extLst>
              <a:ext uri="{FF2B5EF4-FFF2-40B4-BE49-F238E27FC236}">
                <a16:creationId xmlns:a16="http://schemas.microsoft.com/office/drawing/2014/main" id="{D7542500-8CFE-4A59-181A-5F061E5443B9}"/>
              </a:ext>
            </a:extLst>
          </p:cNvPr>
          <p:cNvPicPr>
            <a:picLocks noChangeAspect="1"/>
          </p:cNvPicPr>
          <p:nvPr/>
        </p:nvPicPr>
        <p:blipFill>
          <a:blip r:embed="rId3"/>
          <a:stretch>
            <a:fillRect/>
          </a:stretch>
        </p:blipFill>
        <p:spPr>
          <a:xfrm>
            <a:off x="4758873" y="2687025"/>
            <a:ext cx="3848316" cy="3059411"/>
          </a:xfrm>
          <a:prstGeom prst="rect">
            <a:avLst/>
          </a:prstGeom>
        </p:spPr>
      </p:pic>
    </p:spTree>
    <p:extLst>
      <p:ext uri="{BB962C8B-B14F-4D97-AF65-F5344CB8AC3E}">
        <p14:creationId xmlns:p14="http://schemas.microsoft.com/office/powerpoint/2010/main" val="395491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rPr lang="en-US" dirty="0"/>
              <a:t>Challenges and Solutions</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2">
            <a:extLst>
              <a:ext uri="{FF2B5EF4-FFF2-40B4-BE49-F238E27FC236}">
                <a16:creationId xmlns:a16="http://schemas.microsoft.com/office/drawing/2014/main" id="{5A709A59-F5E4-78EE-D969-FC6C1373EF88}"/>
              </a:ext>
            </a:extLst>
          </p:cNvPr>
          <p:cNvGraphicFramePr>
            <a:graphicFrameLocks noGrp="1"/>
          </p:cNvGraphicFramePr>
          <p:nvPr>
            <p:ph idx="1"/>
            <p:extLst>
              <p:ext uri="{D42A27DB-BD31-4B8C-83A1-F6EECF244321}">
                <p14:modId xmlns:p14="http://schemas.microsoft.com/office/powerpoint/2010/main" val="2929782968"/>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Applications</a:t>
            </a:r>
          </a:p>
        </p:txBody>
      </p:sp>
      <p:graphicFrame>
        <p:nvGraphicFramePr>
          <p:cNvPr id="27" name="Content Placeholder 2">
            <a:extLst>
              <a:ext uri="{FF2B5EF4-FFF2-40B4-BE49-F238E27FC236}">
                <a16:creationId xmlns:a16="http://schemas.microsoft.com/office/drawing/2014/main" id="{93A96675-E150-BFA7-3736-3AF867A07B0F}"/>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TotalTime>
  <Words>472</Words>
  <Application>Microsoft Office PowerPoint</Application>
  <PresentationFormat>On-screen Show (4:3)</PresentationFormat>
  <Paragraphs>48</Paragraphs>
  <Slides>12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Real time Age and Gender Classification System</vt:lpstr>
      <vt:lpstr>INTRODUCTION</vt:lpstr>
      <vt:lpstr>Objectives</vt:lpstr>
      <vt:lpstr>Methodology</vt:lpstr>
      <vt:lpstr>DATASET</vt:lpstr>
      <vt:lpstr>RESULTS</vt:lpstr>
      <vt:lpstr>EVALUATION</vt:lpstr>
      <vt:lpstr>Challenges and Solutions</vt:lpstr>
      <vt:lpstr>Applications</vt:lpstr>
      <vt:lpstr>CONCLUSION</vt:lpstr>
      <vt:lpstr>Future Work</vt:lpstr>
      <vt:lpstr>THANK YOU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Divya Reddy</cp:lastModifiedBy>
  <cp:revision>191</cp:revision>
  <dcterms:created xsi:type="dcterms:W3CDTF">2013-01-27T09:14:16Z</dcterms:created>
  <dcterms:modified xsi:type="dcterms:W3CDTF">2024-12-10T02:19:06Z</dcterms:modified>
  <cp:category/>
</cp:coreProperties>
</file>